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68" r:id="rId11"/>
  </p:sldIdLst>
  <p:sldSz cx="6858000" cy="9906000" type="A4"/>
  <p:notesSz cx="6858000" cy="9144000"/>
  <p:embeddedFontLst>
    <p:embeddedFont>
      <p:font typeface="Comic Sans MS" panose="030F0702030302020204" pitchFamily="66" charset="0"/>
      <p:regular r:id="rId12"/>
      <p:bold r:id="rId13"/>
      <p:italic r:id="rId14"/>
      <p:boldItalic r:id="rId15"/>
    </p:embeddedFont>
    <p:embeddedFont>
      <p:font typeface="Kristen ITC" panose="03050502040202030202" pitchFamily="66" charset="0"/>
      <p:regular r:id="rId16"/>
    </p:embeddedFont>
    <p:embeddedFont>
      <p:font typeface="Pangolin" panose="00000500000000000000" pitchFamily="2" charset="0"/>
      <p:regular r:id="rId17"/>
    </p:embeddedFont>
    <p:embeddedFont>
      <p:font typeface="Segoe Script" panose="030B0504020000000003" pitchFamily="66" charset="0"/>
      <p:regular r:id="rId18"/>
      <p:bold r:id="rId19"/>
    </p:embeddedFont>
    <p:embeddedFont>
      <p:font typeface="Segoe UI" panose="020B0502040204020203" pitchFamily="34" charset="0"/>
      <p:regular r:id="rId20"/>
      <p:bold r:id="rId21"/>
      <p:italic r:id="rId22"/>
      <p:boldItalic r:id="rId23"/>
    </p:embeddedFont>
    <p:embeddedFont>
      <p:font typeface="Source Sans Pro" panose="020B0503030403020204" pitchFamily="34" charset="0"/>
      <p:regular r:id="rId24"/>
      <p:bold r:id="rId25"/>
      <p:italic r:id="rId26"/>
      <p:boldItalic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0BCC8F-2AD2-469E-9F5E-DF420FCCF991}" v="2" dt="2024-05-09T11:49:43.4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6374" autoAdjust="0"/>
  </p:normalViewPr>
  <p:slideViewPr>
    <p:cSldViewPr snapToGrid="0">
      <p:cViewPr>
        <p:scale>
          <a:sx n="150" d="100"/>
          <a:sy n="150" d="100"/>
        </p:scale>
        <p:origin x="1452" y="-4500"/>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font" Target="fonts/font10.fntdata"/><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3.fntdata"/><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8.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S::vdejesus@fhstp.ac.at::a708fc36-3c1b-42ab-b5e9-2e1fa3c6605e" providerId="AD" clId="Web-{B2FC31B3-24AE-FE6A-D33F-9B09B2FE28F7}"/>
    <pc:docChg chg="modSld">
      <pc:chgData name="de-Jesus-Oliveira Victor-Adriel" userId="S::vdejesus@fhstp.ac.at::a708fc36-3c1b-42ab-b5e9-2e1fa3c6605e" providerId="AD" clId="Web-{B2FC31B3-24AE-FE6A-D33F-9B09B2FE28F7}" dt="2023-06-05T17:12:35.814" v="0" actId="1076"/>
      <pc:docMkLst>
        <pc:docMk/>
      </pc:docMkLst>
      <pc:sldChg chg="modSp">
        <pc:chgData name="de-Jesus-Oliveira Victor-Adriel" userId="S::vdejesus@fhstp.ac.at::a708fc36-3c1b-42ab-b5e9-2e1fa3c6605e" providerId="AD" clId="Web-{B2FC31B3-24AE-FE6A-D33F-9B09B2FE28F7}" dt="2023-06-05T17:12:35.814" v="0" actId="1076"/>
        <pc:sldMkLst>
          <pc:docMk/>
          <pc:sldMk cId="1310685907" sldId="259"/>
        </pc:sldMkLst>
        <pc:picChg chg="mod">
          <ac:chgData name="de-Jesus-Oliveira Victor-Adriel" userId="S::vdejesus@fhstp.ac.at::a708fc36-3c1b-42ab-b5e9-2e1fa3c6605e" providerId="AD" clId="Web-{B2FC31B3-24AE-FE6A-D33F-9B09B2FE28F7}" dt="2023-06-05T17:12:35.814" v="0" actId="1076"/>
          <ac:picMkLst>
            <pc:docMk/>
            <pc:sldMk cId="1310685907" sldId="259"/>
            <ac:picMk id="6" creationId="{5F053061-5E30-451B-A001-0DDE4A07D110}"/>
          </ac:picMkLst>
        </pc:picChg>
      </pc:sldChg>
    </pc:docChg>
  </pc:docChgLst>
  <pc:docChgLst>
    <pc:chgData name="de-Jesus-Oliveira Victor-Adriel" userId="a708fc36-3c1b-42ab-b5e9-2e1fa3c6605e" providerId="ADAL" clId="{7F0BCC8F-2AD2-469E-9F5E-DF420FCCF991}"/>
    <pc:docChg chg="undo custSel modSld">
      <pc:chgData name="de-Jesus-Oliveira Victor-Adriel" userId="a708fc36-3c1b-42ab-b5e9-2e1fa3c6605e" providerId="ADAL" clId="{7F0BCC8F-2AD2-469E-9F5E-DF420FCCF991}" dt="2024-05-09T11:55:48.239" v="88" actId="1076"/>
      <pc:docMkLst>
        <pc:docMk/>
      </pc:docMkLst>
      <pc:sldChg chg="addSp modSp mod">
        <pc:chgData name="de-Jesus-Oliveira Victor-Adriel" userId="a708fc36-3c1b-42ab-b5e9-2e1fa3c6605e" providerId="ADAL" clId="{7F0BCC8F-2AD2-469E-9F5E-DF420FCCF991}" dt="2024-05-09T11:50:50.359" v="30" actId="1037"/>
        <pc:sldMkLst>
          <pc:docMk/>
          <pc:sldMk cId="1310685907" sldId="259"/>
        </pc:sldMkLst>
        <pc:spChg chg="add mod ord">
          <ac:chgData name="de-Jesus-Oliveira Victor-Adriel" userId="a708fc36-3c1b-42ab-b5e9-2e1fa3c6605e" providerId="ADAL" clId="{7F0BCC8F-2AD2-469E-9F5E-DF420FCCF991}" dt="2024-05-09T11:48:47.837" v="6" actId="167"/>
          <ac:spMkLst>
            <pc:docMk/>
            <pc:sldMk cId="1310685907" sldId="259"/>
            <ac:spMk id="7" creationId="{A09E857B-99B4-E5E1-77A6-C3A0DFA7B2E4}"/>
          </ac:spMkLst>
        </pc:spChg>
        <pc:spChg chg="add mod ord">
          <ac:chgData name="de-Jesus-Oliveira Victor-Adriel" userId="a708fc36-3c1b-42ab-b5e9-2e1fa3c6605e" providerId="ADAL" clId="{7F0BCC8F-2AD2-469E-9F5E-DF420FCCF991}" dt="2024-05-09T11:49:19.182" v="10" actId="167"/>
          <ac:spMkLst>
            <pc:docMk/>
            <pc:sldMk cId="1310685907" sldId="259"/>
            <ac:spMk id="8" creationId="{C4AE7227-69E8-8140-270B-49B6FCC5C169}"/>
          </ac:spMkLst>
        </pc:spChg>
        <pc:spChg chg="add mod ord">
          <ac:chgData name="de-Jesus-Oliveira Victor-Adriel" userId="a708fc36-3c1b-42ab-b5e9-2e1fa3c6605e" providerId="ADAL" clId="{7F0BCC8F-2AD2-469E-9F5E-DF420FCCF991}" dt="2024-05-09T11:50:00.587" v="17" actId="167"/>
          <ac:spMkLst>
            <pc:docMk/>
            <pc:sldMk cId="1310685907" sldId="259"/>
            <ac:spMk id="9" creationId="{914B97DE-5F83-419C-97DF-5C636649F832}"/>
          </ac:spMkLst>
        </pc:spChg>
        <pc:spChg chg="mod">
          <ac:chgData name="de-Jesus-Oliveira Victor-Adriel" userId="a708fc36-3c1b-42ab-b5e9-2e1fa3c6605e" providerId="ADAL" clId="{7F0BCC8F-2AD2-469E-9F5E-DF420FCCF991}" dt="2024-05-09T11:50:50.359" v="30" actId="1037"/>
          <ac:spMkLst>
            <pc:docMk/>
            <pc:sldMk cId="1310685907" sldId="259"/>
            <ac:spMk id="30" creationId="{1C881E28-81CC-43CA-B8EA-1F672F1D4615}"/>
          </ac:spMkLst>
        </pc:spChg>
        <pc:picChg chg="mod modCrop">
          <ac:chgData name="de-Jesus-Oliveira Victor-Adriel" userId="a708fc36-3c1b-42ab-b5e9-2e1fa3c6605e" providerId="ADAL" clId="{7F0BCC8F-2AD2-469E-9F5E-DF420FCCF991}" dt="2024-05-09T11:48:29.521" v="2" actId="732"/>
          <ac:picMkLst>
            <pc:docMk/>
            <pc:sldMk cId="1310685907" sldId="259"/>
            <ac:picMk id="4" creationId="{12D5DA28-14DB-9FFC-B188-E1D21C492255}"/>
          </ac:picMkLst>
        </pc:picChg>
        <pc:picChg chg="mod">
          <ac:chgData name="de-Jesus-Oliveira Victor-Adriel" userId="a708fc36-3c1b-42ab-b5e9-2e1fa3c6605e" providerId="ADAL" clId="{7F0BCC8F-2AD2-469E-9F5E-DF420FCCF991}" dt="2024-05-09T11:47:42.684" v="1" actId="1076"/>
          <ac:picMkLst>
            <pc:docMk/>
            <pc:sldMk cId="1310685907" sldId="259"/>
            <ac:picMk id="5" creationId="{212E1BF6-758C-AAF9-0B66-4D5D038291E5}"/>
          </ac:picMkLst>
        </pc:picChg>
      </pc:sldChg>
      <pc:sldChg chg="modSp mod">
        <pc:chgData name="de-Jesus-Oliveira Victor-Adriel" userId="a708fc36-3c1b-42ab-b5e9-2e1fa3c6605e" providerId="ADAL" clId="{7F0BCC8F-2AD2-469E-9F5E-DF420FCCF991}" dt="2024-05-09T11:51:49.521" v="41" actId="1035"/>
        <pc:sldMkLst>
          <pc:docMk/>
          <pc:sldMk cId="3278654172" sldId="261"/>
        </pc:sldMkLst>
        <pc:spChg chg="mod">
          <ac:chgData name="de-Jesus-Oliveira Victor-Adriel" userId="a708fc36-3c1b-42ab-b5e9-2e1fa3c6605e" providerId="ADAL" clId="{7F0BCC8F-2AD2-469E-9F5E-DF420FCCF991}" dt="2024-05-09T11:51:49.521" v="41" actId="1035"/>
          <ac:spMkLst>
            <pc:docMk/>
            <pc:sldMk cId="3278654172" sldId="261"/>
            <ac:spMk id="33" creationId="{02D2558D-A546-4B9A-B699-6F833DB4FCB4}"/>
          </ac:spMkLst>
        </pc:spChg>
      </pc:sldChg>
      <pc:sldChg chg="modSp mod">
        <pc:chgData name="de-Jesus-Oliveira Victor-Adriel" userId="a708fc36-3c1b-42ab-b5e9-2e1fa3c6605e" providerId="ADAL" clId="{7F0BCC8F-2AD2-469E-9F5E-DF420FCCF991}" dt="2024-05-09T11:55:48.239" v="88" actId="1076"/>
        <pc:sldMkLst>
          <pc:docMk/>
          <pc:sldMk cId="631229544" sldId="262"/>
        </pc:sldMkLst>
        <pc:spChg chg="mod">
          <ac:chgData name="de-Jesus-Oliveira Victor-Adriel" userId="a708fc36-3c1b-42ab-b5e9-2e1fa3c6605e" providerId="ADAL" clId="{7F0BCC8F-2AD2-469E-9F5E-DF420FCCF991}" dt="2024-05-09T11:52:55.757" v="42" actId="20577"/>
          <ac:spMkLst>
            <pc:docMk/>
            <pc:sldMk cId="631229544" sldId="262"/>
            <ac:spMk id="24" creationId="{7D6A16E5-9806-44E5-ADFB-CC665404A1F5}"/>
          </ac:spMkLst>
        </pc:spChg>
        <pc:spChg chg="mod">
          <ac:chgData name="de-Jesus-Oliveira Victor-Adriel" userId="a708fc36-3c1b-42ab-b5e9-2e1fa3c6605e" providerId="ADAL" clId="{7F0BCC8F-2AD2-469E-9F5E-DF420FCCF991}" dt="2024-05-09T11:54:18.959" v="72" actId="20577"/>
          <ac:spMkLst>
            <pc:docMk/>
            <pc:sldMk cId="631229544" sldId="262"/>
            <ac:spMk id="25" creationId="{488CBF92-B5A5-499F-B0F3-7771BAEA6C2E}"/>
          </ac:spMkLst>
        </pc:spChg>
        <pc:spChg chg="mod">
          <ac:chgData name="de-Jesus-Oliveira Victor-Adriel" userId="a708fc36-3c1b-42ab-b5e9-2e1fa3c6605e" providerId="ADAL" clId="{7F0BCC8F-2AD2-469E-9F5E-DF420FCCF991}" dt="2024-05-09T11:55:28.150" v="80" actId="1076"/>
          <ac:spMkLst>
            <pc:docMk/>
            <pc:sldMk cId="631229544" sldId="262"/>
            <ac:spMk id="34" creationId="{EB4A7960-6775-8FAE-DCAF-F877DA1274F1}"/>
          </ac:spMkLst>
        </pc:spChg>
        <pc:spChg chg="mod">
          <ac:chgData name="de-Jesus-Oliveira Victor-Adriel" userId="a708fc36-3c1b-42ab-b5e9-2e1fa3c6605e" providerId="ADAL" clId="{7F0BCC8F-2AD2-469E-9F5E-DF420FCCF991}" dt="2024-05-09T11:55:48.239" v="88" actId="1076"/>
          <ac:spMkLst>
            <pc:docMk/>
            <pc:sldMk cId="631229544" sldId="262"/>
            <ac:spMk id="35" creationId="{447B97BF-A50D-D546-1D9E-831775D353A3}"/>
          </ac:spMkLst>
        </pc:spChg>
        <pc:spChg chg="mod">
          <ac:chgData name="de-Jesus-Oliveira Victor-Adriel" userId="a708fc36-3c1b-42ab-b5e9-2e1fa3c6605e" providerId="ADAL" clId="{7F0BCC8F-2AD2-469E-9F5E-DF420FCCF991}" dt="2024-05-09T11:55:34.699" v="85" actId="1038"/>
          <ac:spMkLst>
            <pc:docMk/>
            <pc:sldMk cId="631229544" sldId="262"/>
            <ac:spMk id="36" creationId="{9256177A-5063-098E-6C1B-B44B15624623}"/>
          </ac:spMkLst>
        </pc:spChg>
      </pc:sldChg>
    </pc:docChg>
  </pc:docChgLst>
  <pc:docChgLst>
    <pc:chgData name="de-Jesus-Oliveira Victor-Adriel" userId="a708fc36-3c1b-42ab-b5e9-2e1fa3c6605e" providerId="ADAL" clId="{C3102A66-FEB7-4E5E-94EB-72E767E72DC6}"/>
    <pc:docChg chg="undo custSel modSld">
      <pc:chgData name="de-Jesus-Oliveira Victor-Adriel" userId="a708fc36-3c1b-42ab-b5e9-2e1fa3c6605e" providerId="ADAL" clId="{C3102A66-FEB7-4E5E-94EB-72E767E72DC6}" dt="2023-02-18T02:26:44.098" v="10"/>
      <pc:docMkLst>
        <pc:docMk/>
      </pc:docMkLst>
      <pc:sldChg chg="addSp modSp mod">
        <pc:chgData name="de-Jesus-Oliveira Victor-Adriel" userId="a708fc36-3c1b-42ab-b5e9-2e1fa3c6605e" providerId="ADAL" clId="{C3102A66-FEB7-4E5E-94EB-72E767E72DC6}" dt="2023-02-18T02:26:34.298" v="7"/>
        <pc:sldMkLst>
          <pc:docMk/>
          <pc:sldMk cId="1310685907" sldId="259"/>
        </pc:sldMkLst>
        <pc:spChg chg="add mod">
          <ac:chgData name="de-Jesus-Oliveira Victor-Adriel" userId="a708fc36-3c1b-42ab-b5e9-2e1fa3c6605e" providerId="ADAL" clId="{C3102A66-FEB7-4E5E-94EB-72E767E72DC6}" dt="2023-02-18T02:26:34.298" v="7"/>
          <ac:spMkLst>
            <pc:docMk/>
            <pc:sldMk cId="1310685907" sldId="259"/>
            <ac:spMk id="2" creationId="{09A0D47D-F557-D34E-5FE2-794831DDB219}"/>
          </ac:spMkLst>
        </pc:spChg>
      </pc:sldChg>
      <pc:sldChg chg="addSp modSp">
        <pc:chgData name="de-Jesus-Oliveira Victor-Adriel" userId="a708fc36-3c1b-42ab-b5e9-2e1fa3c6605e" providerId="ADAL" clId="{C3102A66-FEB7-4E5E-94EB-72E767E72DC6}" dt="2023-02-18T02:26:40.057" v="8"/>
        <pc:sldMkLst>
          <pc:docMk/>
          <pc:sldMk cId="4091270383" sldId="260"/>
        </pc:sldMkLst>
        <pc:spChg chg="add mod">
          <ac:chgData name="de-Jesus-Oliveira Victor-Adriel" userId="a708fc36-3c1b-42ab-b5e9-2e1fa3c6605e" providerId="ADAL" clId="{C3102A66-FEB7-4E5E-94EB-72E767E72DC6}" dt="2023-02-18T02:26:40.057" v="8"/>
          <ac:spMkLst>
            <pc:docMk/>
            <pc:sldMk cId="4091270383" sldId="260"/>
            <ac:spMk id="2" creationId="{5C375986-88DB-DC33-6102-BCFFFD35BEDE}"/>
          </ac:spMkLst>
        </pc:spChg>
      </pc:sldChg>
      <pc:sldChg chg="addSp modSp">
        <pc:chgData name="de-Jesus-Oliveira Victor-Adriel" userId="a708fc36-3c1b-42ab-b5e9-2e1fa3c6605e" providerId="ADAL" clId="{C3102A66-FEB7-4E5E-94EB-72E767E72DC6}" dt="2023-02-18T02:26:42.192" v="9"/>
        <pc:sldMkLst>
          <pc:docMk/>
          <pc:sldMk cId="3278654172" sldId="261"/>
        </pc:sldMkLst>
        <pc:spChg chg="add mod">
          <ac:chgData name="de-Jesus-Oliveira Victor-Adriel" userId="a708fc36-3c1b-42ab-b5e9-2e1fa3c6605e" providerId="ADAL" clId="{C3102A66-FEB7-4E5E-94EB-72E767E72DC6}" dt="2023-02-18T02:26:42.192" v="9"/>
          <ac:spMkLst>
            <pc:docMk/>
            <pc:sldMk cId="3278654172" sldId="261"/>
            <ac:spMk id="38" creationId="{959D1586-3ECF-447C-C1EA-2D9F21A8411A}"/>
          </ac:spMkLst>
        </pc:spChg>
      </pc:sldChg>
      <pc:sldChg chg="addSp modSp">
        <pc:chgData name="de-Jesus-Oliveira Victor-Adriel" userId="a708fc36-3c1b-42ab-b5e9-2e1fa3c6605e" providerId="ADAL" clId="{C3102A66-FEB7-4E5E-94EB-72E767E72DC6}" dt="2023-02-18T02:26:44.098" v="10"/>
        <pc:sldMkLst>
          <pc:docMk/>
          <pc:sldMk cId="631229544" sldId="262"/>
        </pc:sldMkLst>
        <pc:spChg chg="add mod">
          <ac:chgData name="de-Jesus-Oliveira Victor-Adriel" userId="a708fc36-3c1b-42ab-b5e9-2e1fa3c6605e" providerId="ADAL" clId="{C3102A66-FEB7-4E5E-94EB-72E767E72DC6}" dt="2023-02-18T02:26:44.098" v="10"/>
          <ac:spMkLst>
            <pc:docMk/>
            <pc:sldMk cId="631229544" sldId="262"/>
            <ac:spMk id="2" creationId="{3340E1A2-EB78-C6AD-38A2-95FDC616A5BE}"/>
          </ac:spMkLst>
        </pc:spChg>
      </pc:sldChg>
      <pc:sldChg chg="addSp modSp">
        <pc:chgData name="de-Jesus-Oliveira Victor-Adriel" userId="a708fc36-3c1b-42ab-b5e9-2e1fa3c6605e" providerId="ADAL" clId="{C3102A66-FEB7-4E5E-94EB-72E767E72DC6}" dt="2023-02-18T02:06:13.466" v="1"/>
        <pc:sldMkLst>
          <pc:docMk/>
          <pc:sldMk cId="4264380333" sldId="267"/>
        </pc:sldMkLst>
        <pc:spChg chg="add mod">
          <ac:chgData name="de-Jesus-Oliveira Victor-Adriel" userId="a708fc36-3c1b-42ab-b5e9-2e1fa3c6605e" providerId="ADAL" clId="{C3102A66-FEB7-4E5E-94EB-72E767E72DC6}" dt="2023-02-18T02:06:13.466" v="1"/>
          <ac:spMkLst>
            <pc:docMk/>
            <pc:sldMk cId="4264380333" sldId="267"/>
            <ac:spMk id="3" creationId="{BDA6C568-2680-C07A-AA32-B904AD749A02}"/>
          </ac:spMkLst>
        </pc:spChg>
        <pc:picChg chg="add mod">
          <ac:chgData name="de-Jesus-Oliveira Victor-Adriel" userId="a708fc36-3c1b-42ab-b5e9-2e1fa3c6605e" providerId="ADAL" clId="{C3102A66-FEB7-4E5E-94EB-72E767E72DC6}" dt="2023-02-18T02:06:13.466" v="1"/>
          <ac:picMkLst>
            <pc:docMk/>
            <pc:sldMk cId="4264380333" sldId="267"/>
            <ac:picMk id="5" creationId="{F8136627-41BD-0C39-3A96-9058C1BB7C3E}"/>
          </ac:picMkLst>
        </pc:picChg>
      </pc:sldChg>
      <pc:sldChg chg="addSp delSp modSp mod">
        <pc:chgData name="de-Jesus-Oliveira Victor-Adriel" userId="a708fc36-3c1b-42ab-b5e9-2e1fa3c6605e" providerId="ADAL" clId="{C3102A66-FEB7-4E5E-94EB-72E767E72DC6}" dt="2023-02-18T02:21:22.550" v="3" actId="478"/>
        <pc:sldMkLst>
          <pc:docMk/>
          <pc:sldMk cId="171183961" sldId="268"/>
        </pc:sldMkLst>
        <pc:spChg chg="del">
          <ac:chgData name="de-Jesus-Oliveira Victor-Adriel" userId="a708fc36-3c1b-42ab-b5e9-2e1fa3c6605e" providerId="ADAL" clId="{C3102A66-FEB7-4E5E-94EB-72E767E72DC6}" dt="2023-02-18T02:21:22.550" v="3" actId="478"/>
          <ac:spMkLst>
            <pc:docMk/>
            <pc:sldMk cId="171183961" sldId="268"/>
            <ac:spMk id="2" creationId="{36F7C832-7D7F-40CB-9479-79BC46A793B9}"/>
          </ac:spMkLst>
        </pc:spChg>
        <pc:spChg chg="add mod">
          <ac:chgData name="de-Jesus-Oliveira Victor-Adriel" userId="a708fc36-3c1b-42ab-b5e9-2e1fa3c6605e" providerId="ADAL" clId="{C3102A66-FEB7-4E5E-94EB-72E767E72DC6}" dt="2023-02-18T02:21:18.615" v="2"/>
          <ac:spMkLst>
            <pc:docMk/>
            <pc:sldMk cId="171183961" sldId="268"/>
            <ac:spMk id="3" creationId="{998A8265-D729-21A4-BD6E-B440BAEF8B72}"/>
          </ac:spMkLst>
        </pc:spChg>
      </pc:sldChg>
    </pc:docChg>
  </pc:docChgLst>
  <pc:docChgLst>
    <pc:chgData name="de-Jesus-Oliveira Victor-Adriel" userId="a708fc36-3c1b-42ab-b5e9-2e1fa3c6605e" providerId="ADAL" clId="{B66E595D-7349-4E50-87B2-1B1BB6599A44}"/>
    <pc:docChg chg="undo custSel modSld">
      <pc:chgData name="de-Jesus-Oliveira Victor-Adriel" userId="a708fc36-3c1b-42ab-b5e9-2e1fa3c6605e" providerId="ADAL" clId="{B66E595D-7349-4E50-87B2-1B1BB6599A44}" dt="2023-06-13T12:17:32.189" v="2035" actId="478"/>
      <pc:docMkLst>
        <pc:docMk/>
      </pc:docMkLst>
      <pc:sldChg chg="addSp modSp mod">
        <pc:chgData name="de-Jesus-Oliveira Victor-Adriel" userId="a708fc36-3c1b-42ab-b5e9-2e1fa3c6605e" providerId="ADAL" clId="{B66E595D-7349-4E50-87B2-1B1BB6599A44}" dt="2023-06-05T17:03:30.142" v="1979" actId="962"/>
        <pc:sldMkLst>
          <pc:docMk/>
          <pc:sldMk cId="1310685907" sldId="259"/>
        </pc:sldMkLst>
        <pc:spChg chg="mod ord">
          <ac:chgData name="de-Jesus-Oliveira Victor-Adriel" userId="a708fc36-3c1b-42ab-b5e9-2e1fa3c6605e" providerId="ADAL" clId="{B66E595D-7349-4E50-87B2-1B1BB6599A44}" dt="2023-06-05T16:09:41.965" v="695" actId="166"/>
          <ac:spMkLst>
            <pc:docMk/>
            <pc:sldMk cId="1310685907" sldId="259"/>
            <ac:spMk id="2" creationId="{09A0D47D-F557-D34E-5FE2-794831DDB219}"/>
          </ac:spMkLst>
        </pc:spChg>
        <pc:spChg chg="add mod">
          <ac:chgData name="de-Jesus-Oliveira Victor-Adriel" userId="a708fc36-3c1b-42ab-b5e9-2e1fa3c6605e" providerId="ADAL" clId="{B66E595D-7349-4E50-87B2-1B1BB6599A44}" dt="2023-06-05T17:03:30.142" v="1979" actId="962"/>
          <ac:spMkLst>
            <pc:docMk/>
            <pc:sldMk cId="1310685907" sldId="259"/>
            <ac:spMk id="3" creationId="{E9DEE957-2CEF-6557-109F-02E227D02B2A}"/>
          </ac:spMkLst>
        </pc:spChg>
        <pc:spChg chg="mod ord">
          <ac:chgData name="de-Jesus-Oliveira Victor-Adriel" userId="a708fc36-3c1b-42ab-b5e9-2e1fa3c6605e" providerId="ADAL" clId="{B66E595D-7349-4E50-87B2-1B1BB6599A44}" dt="2023-06-05T16:09:44.608" v="696" actId="166"/>
          <ac:spMkLst>
            <pc:docMk/>
            <pc:sldMk cId="1310685907" sldId="259"/>
            <ac:spMk id="12" creationId="{DC92D0BD-A8C1-4465-A69C-8E46D27F16A3}"/>
          </ac:spMkLst>
        </pc:spChg>
        <pc:spChg chg="mod ord">
          <ac:chgData name="de-Jesus-Oliveira Victor-Adriel" userId="a708fc36-3c1b-42ab-b5e9-2e1fa3c6605e" providerId="ADAL" clId="{B66E595D-7349-4E50-87B2-1B1BB6599A44}" dt="2023-06-05T16:09:47.737" v="698" actId="166"/>
          <ac:spMkLst>
            <pc:docMk/>
            <pc:sldMk cId="1310685907" sldId="259"/>
            <ac:spMk id="13" creationId="{CCCEDD10-4885-4751-AC24-8FB3D31ED69E}"/>
          </ac:spMkLst>
        </pc:spChg>
        <pc:spChg chg="mod ord">
          <ac:chgData name="de-Jesus-Oliveira Victor-Adriel" userId="a708fc36-3c1b-42ab-b5e9-2e1fa3c6605e" providerId="ADAL" clId="{B66E595D-7349-4E50-87B2-1B1BB6599A44}" dt="2023-06-05T16:09:46.622" v="697" actId="166"/>
          <ac:spMkLst>
            <pc:docMk/>
            <pc:sldMk cId="1310685907" sldId="259"/>
            <ac:spMk id="14" creationId="{824B6FC0-8E52-49E0-A42F-5819DA76490E}"/>
          </ac:spMkLst>
        </pc:spChg>
        <pc:spChg chg="mod ord">
          <ac:chgData name="de-Jesus-Oliveira Victor-Adriel" userId="a708fc36-3c1b-42ab-b5e9-2e1fa3c6605e" providerId="ADAL" clId="{B66E595D-7349-4E50-87B2-1B1BB6599A44}" dt="2023-06-05T16:09:49.298" v="699" actId="166"/>
          <ac:spMkLst>
            <pc:docMk/>
            <pc:sldMk cId="1310685907" sldId="259"/>
            <ac:spMk id="15" creationId="{1FC76032-6472-42A7-9F81-6EDD70FC8732}"/>
          </ac:spMkLst>
        </pc:spChg>
        <pc:spChg chg="mod">
          <ac:chgData name="de-Jesus-Oliveira Victor-Adriel" userId="a708fc36-3c1b-42ab-b5e9-2e1fa3c6605e" providerId="ADAL" clId="{B66E595D-7349-4E50-87B2-1B1BB6599A44}" dt="2023-06-05T17:03:30.142" v="1979" actId="962"/>
          <ac:spMkLst>
            <pc:docMk/>
            <pc:sldMk cId="1310685907" sldId="259"/>
            <ac:spMk id="16" creationId="{D98AB754-7F8D-47AB-9849-0C630D4E2A37}"/>
          </ac:spMkLst>
        </pc:spChg>
        <pc:spChg chg="mod ord">
          <ac:chgData name="de-Jesus-Oliveira Victor-Adriel" userId="a708fc36-3c1b-42ab-b5e9-2e1fa3c6605e" providerId="ADAL" clId="{B66E595D-7349-4E50-87B2-1B1BB6599A44}" dt="2023-06-05T16:09:50.474" v="700" actId="166"/>
          <ac:spMkLst>
            <pc:docMk/>
            <pc:sldMk cId="1310685907" sldId="259"/>
            <ac:spMk id="17" creationId="{06E55F0D-1374-442B-8C82-48FCEA4796A4}"/>
          </ac:spMkLst>
        </pc:spChg>
        <pc:spChg chg="mod">
          <ac:chgData name="de-Jesus-Oliveira Victor-Adriel" userId="a708fc36-3c1b-42ab-b5e9-2e1fa3c6605e" providerId="ADAL" clId="{B66E595D-7349-4E50-87B2-1B1BB6599A44}" dt="2023-06-05T17:03:30.142" v="1979" actId="962"/>
          <ac:spMkLst>
            <pc:docMk/>
            <pc:sldMk cId="1310685907" sldId="259"/>
            <ac:spMk id="18" creationId="{D3753364-03D6-4504-AF86-3C6386201356}"/>
          </ac:spMkLst>
        </pc:spChg>
        <pc:spChg chg="mod ord">
          <ac:chgData name="de-Jesus-Oliveira Victor-Adriel" userId="a708fc36-3c1b-42ab-b5e9-2e1fa3c6605e" providerId="ADAL" clId="{B66E595D-7349-4E50-87B2-1B1BB6599A44}" dt="2023-06-05T16:09:52.012" v="701" actId="166"/>
          <ac:spMkLst>
            <pc:docMk/>
            <pc:sldMk cId="1310685907" sldId="259"/>
            <ac:spMk id="19" creationId="{EAFCC845-7912-40D3-ABE8-DEC2E9DD0B0B}"/>
          </ac:spMkLst>
        </pc:spChg>
        <pc:spChg chg="mod">
          <ac:chgData name="de-Jesus-Oliveira Victor-Adriel" userId="a708fc36-3c1b-42ab-b5e9-2e1fa3c6605e" providerId="ADAL" clId="{B66E595D-7349-4E50-87B2-1B1BB6599A44}" dt="2023-06-05T17:03:30.142" v="1979" actId="962"/>
          <ac:spMkLst>
            <pc:docMk/>
            <pc:sldMk cId="1310685907" sldId="259"/>
            <ac:spMk id="20" creationId="{B107FC39-4B7B-4BCB-9353-70A3FCE1797E}"/>
          </ac:spMkLst>
        </pc:spChg>
        <pc:spChg chg="mod">
          <ac:chgData name="de-Jesus-Oliveira Victor-Adriel" userId="a708fc36-3c1b-42ab-b5e9-2e1fa3c6605e" providerId="ADAL" clId="{B66E595D-7349-4E50-87B2-1B1BB6599A44}" dt="2023-06-05T17:03:30.142" v="1979" actId="962"/>
          <ac:spMkLst>
            <pc:docMk/>
            <pc:sldMk cId="1310685907" sldId="259"/>
            <ac:spMk id="21" creationId="{F63E92B6-82EA-4E11-9B05-0B23208E6560}"/>
          </ac:spMkLst>
        </pc:spChg>
        <pc:spChg chg="mod">
          <ac:chgData name="de-Jesus-Oliveira Victor-Adriel" userId="a708fc36-3c1b-42ab-b5e9-2e1fa3c6605e" providerId="ADAL" clId="{B66E595D-7349-4E50-87B2-1B1BB6599A44}" dt="2023-06-05T17:03:30.142" v="1979" actId="962"/>
          <ac:spMkLst>
            <pc:docMk/>
            <pc:sldMk cId="1310685907" sldId="259"/>
            <ac:spMk id="22" creationId="{B4598410-61C9-488A-B32C-A874D97B4346}"/>
          </ac:spMkLst>
        </pc:spChg>
        <pc:spChg chg="mod">
          <ac:chgData name="de-Jesus-Oliveira Victor-Adriel" userId="a708fc36-3c1b-42ab-b5e9-2e1fa3c6605e" providerId="ADAL" clId="{B66E595D-7349-4E50-87B2-1B1BB6599A44}" dt="2023-06-05T17:03:30.142" v="1979" actId="962"/>
          <ac:spMkLst>
            <pc:docMk/>
            <pc:sldMk cId="1310685907" sldId="259"/>
            <ac:spMk id="23" creationId="{315C8446-0F5A-4DB2-BE3E-B51E6F77BE03}"/>
          </ac:spMkLst>
        </pc:spChg>
        <pc:spChg chg="mod ord">
          <ac:chgData name="de-Jesus-Oliveira Victor-Adriel" userId="a708fc36-3c1b-42ab-b5e9-2e1fa3c6605e" providerId="ADAL" clId="{B66E595D-7349-4E50-87B2-1B1BB6599A44}" dt="2023-06-05T17:03:30.142" v="1979" actId="962"/>
          <ac:spMkLst>
            <pc:docMk/>
            <pc:sldMk cId="1310685907" sldId="259"/>
            <ac:spMk id="24" creationId="{70E94346-53CB-4F95-A814-435DF2CE71B5}"/>
          </ac:spMkLst>
        </pc:spChg>
        <pc:spChg chg="mod">
          <ac:chgData name="de-Jesus-Oliveira Victor-Adriel" userId="a708fc36-3c1b-42ab-b5e9-2e1fa3c6605e" providerId="ADAL" clId="{B66E595D-7349-4E50-87B2-1B1BB6599A44}" dt="2023-06-05T17:03:30.142" v="1979" actId="962"/>
          <ac:spMkLst>
            <pc:docMk/>
            <pc:sldMk cId="1310685907" sldId="259"/>
            <ac:spMk id="25" creationId="{4CAC2F2D-700C-409F-9F7A-D860B7C9AD33}"/>
          </ac:spMkLst>
        </pc:spChg>
        <pc:spChg chg="mod ord">
          <ac:chgData name="de-Jesus-Oliveira Victor-Adriel" userId="a708fc36-3c1b-42ab-b5e9-2e1fa3c6605e" providerId="ADAL" clId="{B66E595D-7349-4E50-87B2-1B1BB6599A44}" dt="2023-06-05T16:09:53.572" v="702" actId="166"/>
          <ac:spMkLst>
            <pc:docMk/>
            <pc:sldMk cId="1310685907" sldId="259"/>
            <ac:spMk id="26" creationId="{B6037A6F-86BA-497F-AF88-9A18F21E9A4B}"/>
          </ac:spMkLst>
        </pc:spChg>
        <pc:spChg chg="mod ord">
          <ac:chgData name="de-Jesus-Oliveira Victor-Adriel" userId="a708fc36-3c1b-42ab-b5e9-2e1fa3c6605e" providerId="ADAL" clId="{B66E595D-7349-4E50-87B2-1B1BB6599A44}" dt="2023-06-05T16:09:55.891" v="703" actId="166"/>
          <ac:spMkLst>
            <pc:docMk/>
            <pc:sldMk cId="1310685907" sldId="259"/>
            <ac:spMk id="27" creationId="{B7B59CE9-42CA-4364-836F-E0CA5AD66EC0}"/>
          </ac:spMkLst>
        </pc:spChg>
        <pc:spChg chg="mod ord">
          <ac:chgData name="de-Jesus-Oliveira Victor-Adriel" userId="a708fc36-3c1b-42ab-b5e9-2e1fa3c6605e" providerId="ADAL" clId="{B66E595D-7349-4E50-87B2-1B1BB6599A44}" dt="2023-06-05T16:09:59.070" v="704" actId="166"/>
          <ac:spMkLst>
            <pc:docMk/>
            <pc:sldMk cId="1310685907" sldId="259"/>
            <ac:spMk id="29" creationId="{461F8110-EB40-4652-9204-0B7E3CE13507}"/>
          </ac:spMkLst>
        </pc:spChg>
        <pc:spChg chg="mod ord">
          <ac:chgData name="de-Jesus-Oliveira Victor-Adriel" userId="a708fc36-3c1b-42ab-b5e9-2e1fa3c6605e" providerId="ADAL" clId="{B66E595D-7349-4E50-87B2-1B1BB6599A44}" dt="2023-06-05T16:10:00.831" v="705" actId="166"/>
          <ac:spMkLst>
            <pc:docMk/>
            <pc:sldMk cId="1310685907" sldId="259"/>
            <ac:spMk id="30" creationId="{1C881E28-81CC-43CA-B8EA-1F672F1D4615}"/>
          </ac:spMkLst>
        </pc:spChg>
        <pc:spChg chg="mod ord">
          <ac:chgData name="de-Jesus-Oliveira Victor-Adriel" userId="a708fc36-3c1b-42ab-b5e9-2e1fa3c6605e" providerId="ADAL" clId="{B66E595D-7349-4E50-87B2-1B1BB6599A44}" dt="2023-06-05T16:10:02.549" v="706" actId="166"/>
          <ac:spMkLst>
            <pc:docMk/>
            <pc:sldMk cId="1310685907" sldId="259"/>
            <ac:spMk id="31" creationId="{E051E2C7-DC20-4060-B695-6707A6508000}"/>
          </ac:spMkLst>
        </pc:spChg>
        <pc:spChg chg="mod ord">
          <ac:chgData name="de-Jesus-Oliveira Victor-Adriel" userId="a708fc36-3c1b-42ab-b5e9-2e1fa3c6605e" providerId="ADAL" clId="{B66E595D-7349-4E50-87B2-1B1BB6599A44}" dt="2023-06-05T16:23:30.254" v="977" actId="20577"/>
          <ac:spMkLst>
            <pc:docMk/>
            <pc:sldMk cId="1310685907" sldId="259"/>
            <ac:spMk id="32" creationId="{B53E7053-BA1E-4399-9E83-539B44F36339}"/>
          </ac:spMkLst>
        </pc:spChg>
        <pc:spChg chg="mod ord">
          <ac:chgData name="de-Jesus-Oliveira Victor-Adriel" userId="a708fc36-3c1b-42ab-b5e9-2e1fa3c6605e" providerId="ADAL" clId="{B66E595D-7349-4E50-87B2-1B1BB6599A44}" dt="2023-06-05T16:10:05.952" v="708" actId="166"/>
          <ac:spMkLst>
            <pc:docMk/>
            <pc:sldMk cId="1310685907" sldId="259"/>
            <ac:spMk id="33" creationId="{5ED9E0F0-71E0-4370-A870-8E0A52A50FAA}"/>
          </ac:spMkLst>
        </pc:spChg>
        <pc:picChg chg="mod">
          <ac:chgData name="de-Jesus-Oliveira Victor-Adriel" userId="a708fc36-3c1b-42ab-b5e9-2e1fa3c6605e" providerId="ADAL" clId="{B66E595D-7349-4E50-87B2-1B1BB6599A44}" dt="2023-06-05T17:03:30.142" v="1979" actId="962"/>
          <ac:picMkLst>
            <pc:docMk/>
            <pc:sldMk cId="1310685907" sldId="259"/>
            <ac:picMk id="6" creationId="{5F053061-5E30-451B-A001-0DDE4A07D110}"/>
          </ac:picMkLst>
        </pc:picChg>
      </pc:sldChg>
      <pc:sldChg chg="addSp delSp modSp mod">
        <pc:chgData name="de-Jesus-Oliveira Victor-Adriel" userId="a708fc36-3c1b-42ab-b5e9-2e1fa3c6605e" providerId="ADAL" clId="{B66E595D-7349-4E50-87B2-1B1BB6599A44}" dt="2023-06-05T17:08:26.433" v="2003" actId="113"/>
        <pc:sldMkLst>
          <pc:docMk/>
          <pc:sldMk cId="4091270383" sldId="260"/>
        </pc:sldMkLst>
        <pc:spChg chg="mod ord">
          <ac:chgData name="de-Jesus-Oliveira Victor-Adriel" userId="a708fc36-3c1b-42ab-b5e9-2e1fa3c6605e" providerId="ADAL" clId="{B66E595D-7349-4E50-87B2-1B1BB6599A44}" dt="2023-06-05T16:29:40.308" v="1127" actId="166"/>
          <ac:spMkLst>
            <pc:docMk/>
            <pc:sldMk cId="4091270383" sldId="260"/>
            <ac:spMk id="2" creationId="{5C375986-88DB-DC33-6102-BCFFFD35BEDE}"/>
          </ac:spMkLst>
        </pc:spChg>
        <pc:spChg chg="mod">
          <ac:chgData name="de-Jesus-Oliveira Victor-Adriel" userId="a708fc36-3c1b-42ab-b5e9-2e1fa3c6605e" providerId="ADAL" clId="{B66E595D-7349-4E50-87B2-1B1BB6599A44}" dt="2023-06-05T17:03:50.610" v="1980" actId="962"/>
          <ac:spMkLst>
            <pc:docMk/>
            <pc:sldMk cId="4091270383" sldId="260"/>
            <ac:spMk id="4" creationId="{9031E1E4-C304-4F01-BA61-8E8366E283AA}"/>
          </ac:spMkLst>
        </pc:spChg>
        <pc:spChg chg="mod">
          <ac:chgData name="de-Jesus-Oliveira Victor-Adriel" userId="a708fc36-3c1b-42ab-b5e9-2e1fa3c6605e" providerId="ADAL" clId="{B66E595D-7349-4E50-87B2-1B1BB6599A44}" dt="2023-06-05T17:03:50.610" v="1980" actId="962"/>
          <ac:spMkLst>
            <pc:docMk/>
            <pc:sldMk cId="4091270383" sldId="260"/>
            <ac:spMk id="5" creationId="{B67031F7-8C52-4BC4-B9C5-8E70100AC0F7}"/>
          </ac:spMkLst>
        </pc:spChg>
        <pc:spChg chg="mod">
          <ac:chgData name="de-Jesus-Oliveira Victor-Adriel" userId="a708fc36-3c1b-42ab-b5e9-2e1fa3c6605e" providerId="ADAL" clId="{B66E595D-7349-4E50-87B2-1B1BB6599A44}" dt="2023-06-05T17:03:50.610" v="1980" actId="962"/>
          <ac:spMkLst>
            <pc:docMk/>
            <pc:sldMk cId="4091270383" sldId="260"/>
            <ac:spMk id="6" creationId="{C09E96E0-270D-4E43-A18D-B50D9F3EC858}"/>
          </ac:spMkLst>
        </pc:spChg>
        <pc:spChg chg="mod">
          <ac:chgData name="de-Jesus-Oliveira Victor-Adriel" userId="a708fc36-3c1b-42ab-b5e9-2e1fa3c6605e" providerId="ADAL" clId="{B66E595D-7349-4E50-87B2-1B1BB6599A44}" dt="2023-06-05T17:03:50.610" v="1980" actId="962"/>
          <ac:spMkLst>
            <pc:docMk/>
            <pc:sldMk cId="4091270383" sldId="260"/>
            <ac:spMk id="7" creationId="{9DC15F78-FF3D-4713-9A0F-8F987CF88EDB}"/>
          </ac:spMkLst>
        </pc:spChg>
        <pc:spChg chg="mod">
          <ac:chgData name="de-Jesus-Oliveira Victor-Adriel" userId="a708fc36-3c1b-42ab-b5e9-2e1fa3c6605e" providerId="ADAL" clId="{B66E595D-7349-4E50-87B2-1B1BB6599A44}" dt="2023-06-05T17:03:50.610" v="1980" actId="962"/>
          <ac:spMkLst>
            <pc:docMk/>
            <pc:sldMk cId="4091270383" sldId="260"/>
            <ac:spMk id="8" creationId="{7A4221AB-8C7D-42B5-BB12-1928B4339DAD}"/>
          </ac:spMkLst>
        </pc:spChg>
        <pc:spChg chg="mod">
          <ac:chgData name="de-Jesus-Oliveira Victor-Adriel" userId="a708fc36-3c1b-42ab-b5e9-2e1fa3c6605e" providerId="ADAL" clId="{B66E595D-7349-4E50-87B2-1B1BB6599A44}" dt="2023-06-05T17:03:50.610" v="1980" actId="962"/>
          <ac:spMkLst>
            <pc:docMk/>
            <pc:sldMk cId="4091270383" sldId="260"/>
            <ac:spMk id="9" creationId="{DF124154-31C6-431C-896B-FB281F72C63C}"/>
          </ac:spMkLst>
        </pc:spChg>
        <pc:spChg chg="mod">
          <ac:chgData name="de-Jesus-Oliveira Victor-Adriel" userId="a708fc36-3c1b-42ab-b5e9-2e1fa3c6605e" providerId="ADAL" clId="{B66E595D-7349-4E50-87B2-1B1BB6599A44}" dt="2023-06-05T17:03:50.610" v="1980" actId="962"/>
          <ac:spMkLst>
            <pc:docMk/>
            <pc:sldMk cId="4091270383" sldId="260"/>
            <ac:spMk id="10" creationId="{908C70B1-C6BC-4320-89DD-D636EA3B83EE}"/>
          </ac:spMkLst>
        </pc:spChg>
        <pc:spChg chg="mod">
          <ac:chgData name="de-Jesus-Oliveira Victor-Adriel" userId="a708fc36-3c1b-42ab-b5e9-2e1fa3c6605e" providerId="ADAL" clId="{B66E595D-7349-4E50-87B2-1B1BB6599A44}" dt="2023-06-05T17:03:50.610" v="1980" actId="962"/>
          <ac:spMkLst>
            <pc:docMk/>
            <pc:sldMk cId="4091270383" sldId="260"/>
            <ac:spMk id="11" creationId="{ADC818BB-AADD-4CB4-A352-33F361B909AC}"/>
          </ac:spMkLst>
        </pc:spChg>
        <pc:spChg chg="mod">
          <ac:chgData name="de-Jesus-Oliveira Victor-Adriel" userId="a708fc36-3c1b-42ab-b5e9-2e1fa3c6605e" providerId="ADAL" clId="{B66E595D-7349-4E50-87B2-1B1BB6599A44}" dt="2023-06-05T17:03:50.610" v="1980" actId="962"/>
          <ac:spMkLst>
            <pc:docMk/>
            <pc:sldMk cId="4091270383" sldId="260"/>
            <ac:spMk id="12" creationId="{A0BC0C68-3404-4421-8423-F0146A1C1B87}"/>
          </ac:spMkLst>
        </pc:spChg>
        <pc:spChg chg="mod">
          <ac:chgData name="de-Jesus-Oliveira Victor-Adriel" userId="a708fc36-3c1b-42ab-b5e9-2e1fa3c6605e" providerId="ADAL" clId="{B66E595D-7349-4E50-87B2-1B1BB6599A44}" dt="2023-06-05T17:03:50.610" v="1980" actId="962"/>
          <ac:spMkLst>
            <pc:docMk/>
            <pc:sldMk cId="4091270383" sldId="260"/>
            <ac:spMk id="15" creationId="{46603D6A-0AD8-4A93-851A-352A345B7962}"/>
          </ac:spMkLst>
        </pc:spChg>
        <pc:spChg chg="mod">
          <ac:chgData name="de-Jesus-Oliveira Victor-Adriel" userId="a708fc36-3c1b-42ab-b5e9-2e1fa3c6605e" providerId="ADAL" clId="{B66E595D-7349-4E50-87B2-1B1BB6599A44}" dt="2023-06-05T17:03:50.610" v="1980" actId="962"/>
          <ac:spMkLst>
            <pc:docMk/>
            <pc:sldMk cId="4091270383" sldId="260"/>
            <ac:spMk id="16" creationId="{A500D747-9A2C-4EFE-9B77-BE94D402E91E}"/>
          </ac:spMkLst>
        </pc:spChg>
        <pc:spChg chg="mod ord">
          <ac:chgData name="de-Jesus-Oliveira Victor-Adriel" userId="a708fc36-3c1b-42ab-b5e9-2e1fa3c6605e" providerId="ADAL" clId="{B66E595D-7349-4E50-87B2-1B1BB6599A44}" dt="2023-06-05T16:29:42.250" v="1128" actId="166"/>
          <ac:spMkLst>
            <pc:docMk/>
            <pc:sldMk cId="4091270383" sldId="260"/>
            <ac:spMk id="17" creationId="{EAB2CE85-EDAA-40CE-91A0-7CF9037A8673}"/>
          </ac:spMkLst>
        </pc:spChg>
        <pc:spChg chg="mod">
          <ac:chgData name="de-Jesus-Oliveira Victor-Adriel" userId="a708fc36-3c1b-42ab-b5e9-2e1fa3c6605e" providerId="ADAL" clId="{B66E595D-7349-4E50-87B2-1B1BB6599A44}" dt="2023-06-05T17:03:50.610" v="1980" actId="962"/>
          <ac:spMkLst>
            <pc:docMk/>
            <pc:sldMk cId="4091270383" sldId="260"/>
            <ac:spMk id="18" creationId="{F7E88752-A0B8-46A0-A037-EE21803CA1C7}"/>
          </ac:spMkLst>
        </pc:spChg>
        <pc:spChg chg="mod ord">
          <ac:chgData name="de-Jesus-Oliveira Victor-Adriel" userId="a708fc36-3c1b-42ab-b5e9-2e1fa3c6605e" providerId="ADAL" clId="{B66E595D-7349-4E50-87B2-1B1BB6599A44}" dt="2023-06-05T16:29:46.811" v="1130" actId="166"/>
          <ac:spMkLst>
            <pc:docMk/>
            <pc:sldMk cId="4091270383" sldId="260"/>
            <ac:spMk id="19" creationId="{77766320-C323-4F05-B79B-21F5B1A5F7A2}"/>
          </ac:spMkLst>
        </pc:spChg>
        <pc:spChg chg="mod ord">
          <ac:chgData name="de-Jesus-Oliveira Victor-Adriel" userId="a708fc36-3c1b-42ab-b5e9-2e1fa3c6605e" providerId="ADAL" clId="{B66E595D-7349-4E50-87B2-1B1BB6599A44}" dt="2023-06-05T16:29:49.598" v="1131" actId="166"/>
          <ac:spMkLst>
            <pc:docMk/>
            <pc:sldMk cId="4091270383" sldId="260"/>
            <ac:spMk id="20" creationId="{B24C216A-D5C5-4BB2-8DD4-89F87B09606C}"/>
          </ac:spMkLst>
        </pc:spChg>
        <pc:spChg chg="mod ord">
          <ac:chgData name="de-Jesus-Oliveira Victor-Adriel" userId="a708fc36-3c1b-42ab-b5e9-2e1fa3c6605e" providerId="ADAL" clId="{B66E595D-7349-4E50-87B2-1B1BB6599A44}" dt="2023-06-05T16:29:51.210" v="1132" actId="166"/>
          <ac:spMkLst>
            <pc:docMk/>
            <pc:sldMk cId="4091270383" sldId="260"/>
            <ac:spMk id="21" creationId="{710136DB-CD31-4F92-AD93-4D8E7954D92B}"/>
          </ac:spMkLst>
        </pc:spChg>
        <pc:spChg chg="mod ord">
          <ac:chgData name="de-Jesus-Oliveira Victor-Adriel" userId="a708fc36-3c1b-42ab-b5e9-2e1fa3c6605e" providerId="ADAL" clId="{B66E595D-7349-4E50-87B2-1B1BB6599A44}" dt="2023-06-05T16:29:52.663" v="1133" actId="166"/>
          <ac:spMkLst>
            <pc:docMk/>
            <pc:sldMk cId="4091270383" sldId="260"/>
            <ac:spMk id="22" creationId="{D256D796-B065-41B3-9424-D9E087929BDC}"/>
          </ac:spMkLst>
        </pc:spChg>
        <pc:spChg chg="mod ord">
          <ac:chgData name="de-Jesus-Oliveira Victor-Adriel" userId="a708fc36-3c1b-42ab-b5e9-2e1fa3c6605e" providerId="ADAL" clId="{B66E595D-7349-4E50-87B2-1B1BB6599A44}" dt="2023-06-05T16:29:54.217" v="1134" actId="166"/>
          <ac:spMkLst>
            <pc:docMk/>
            <pc:sldMk cId="4091270383" sldId="260"/>
            <ac:spMk id="23" creationId="{6F2AA65D-82EC-4378-AA41-79361034D199}"/>
          </ac:spMkLst>
        </pc:spChg>
        <pc:spChg chg="mod ord">
          <ac:chgData name="de-Jesus-Oliveira Victor-Adriel" userId="a708fc36-3c1b-42ab-b5e9-2e1fa3c6605e" providerId="ADAL" clId="{B66E595D-7349-4E50-87B2-1B1BB6599A44}" dt="2023-06-05T16:29:56.368" v="1135" actId="166"/>
          <ac:spMkLst>
            <pc:docMk/>
            <pc:sldMk cId="4091270383" sldId="260"/>
            <ac:spMk id="24" creationId="{4AC4F8E2-F1E5-42CA-93A7-FB36A1F72476}"/>
          </ac:spMkLst>
        </pc:spChg>
        <pc:spChg chg="mod ord">
          <ac:chgData name="de-Jesus-Oliveira Victor-Adriel" userId="a708fc36-3c1b-42ab-b5e9-2e1fa3c6605e" providerId="ADAL" clId="{B66E595D-7349-4E50-87B2-1B1BB6599A44}" dt="2023-06-05T16:30:00.293" v="1136" actId="166"/>
          <ac:spMkLst>
            <pc:docMk/>
            <pc:sldMk cId="4091270383" sldId="260"/>
            <ac:spMk id="25" creationId="{C2E880B1-4D80-4221-B780-CFBE6FE470F0}"/>
          </ac:spMkLst>
        </pc:spChg>
        <pc:spChg chg="mod ord">
          <ac:chgData name="de-Jesus-Oliveira Victor-Adriel" userId="a708fc36-3c1b-42ab-b5e9-2e1fa3c6605e" providerId="ADAL" clId="{B66E595D-7349-4E50-87B2-1B1BB6599A44}" dt="2023-06-05T16:30:02.563" v="1137" actId="166"/>
          <ac:spMkLst>
            <pc:docMk/>
            <pc:sldMk cId="4091270383" sldId="260"/>
            <ac:spMk id="26" creationId="{AF3FA7B9-77CE-4CBD-8983-01F6D461E8F9}"/>
          </ac:spMkLst>
        </pc:spChg>
        <pc:spChg chg="mod ord">
          <ac:chgData name="de-Jesus-Oliveira Victor-Adriel" userId="a708fc36-3c1b-42ab-b5e9-2e1fa3c6605e" providerId="ADAL" clId="{B66E595D-7349-4E50-87B2-1B1BB6599A44}" dt="2023-06-05T16:30:04.336" v="1138" actId="166"/>
          <ac:spMkLst>
            <pc:docMk/>
            <pc:sldMk cId="4091270383" sldId="260"/>
            <ac:spMk id="27" creationId="{02A36435-50C5-4438-965F-C7FE55ECC0FE}"/>
          </ac:spMkLst>
        </pc:spChg>
        <pc:spChg chg="mod ord">
          <ac:chgData name="de-Jesus-Oliveira Victor-Adriel" userId="a708fc36-3c1b-42ab-b5e9-2e1fa3c6605e" providerId="ADAL" clId="{B66E595D-7349-4E50-87B2-1B1BB6599A44}" dt="2023-06-05T16:30:06.592" v="1139" actId="166"/>
          <ac:spMkLst>
            <pc:docMk/>
            <pc:sldMk cId="4091270383" sldId="260"/>
            <ac:spMk id="28" creationId="{06DF58F9-B396-413E-B575-4DB8B8D74ACB}"/>
          </ac:spMkLst>
        </pc:spChg>
        <pc:spChg chg="mod ord">
          <ac:chgData name="de-Jesus-Oliveira Victor-Adriel" userId="a708fc36-3c1b-42ab-b5e9-2e1fa3c6605e" providerId="ADAL" clId="{B66E595D-7349-4E50-87B2-1B1BB6599A44}" dt="2023-06-05T16:30:09.073" v="1140" actId="166"/>
          <ac:spMkLst>
            <pc:docMk/>
            <pc:sldMk cId="4091270383" sldId="260"/>
            <ac:spMk id="29" creationId="{C4E15962-42BB-4800-B61A-1F5083B52D73}"/>
          </ac:spMkLst>
        </pc:spChg>
        <pc:spChg chg="mod ord">
          <ac:chgData name="de-Jesus-Oliveira Victor-Adriel" userId="a708fc36-3c1b-42ab-b5e9-2e1fa3c6605e" providerId="ADAL" clId="{B66E595D-7349-4E50-87B2-1B1BB6599A44}" dt="2023-06-05T16:30:10.963" v="1141" actId="166"/>
          <ac:spMkLst>
            <pc:docMk/>
            <pc:sldMk cId="4091270383" sldId="260"/>
            <ac:spMk id="30" creationId="{E9DD36E4-26CB-4C0B-8B3C-4552D5FF2FE9}"/>
          </ac:spMkLst>
        </pc:spChg>
        <pc:spChg chg="add mod ord">
          <ac:chgData name="de-Jesus-Oliveira Victor-Adriel" userId="a708fc36-3c1b-42ab-b5e9-2e1fa3c6605e" providerId="ADAL" clId="{B66E595D-7349-4E50-87B2-1B1BB6599A44}" dt="2023-06-05T17:03:50.610" v="1980" actId="962"/>
          <ac:spMkLst>
            <pc:docMk/>
            <pc:sldMk cId="4091270383" sldId="260"/>
            <ac:spMk id="32" creationId="{AC1F1A3A-B4DE-6FED-6882-1A9265F2BFA6}"/>
          </ac:spMkLst>
        </pc:spChg>
        <pc:spChg chg="mod ord">
          <ac:chgData name="de-Jesus-Oliveira Victor-Adriel" userId="a708fc36-3c1b-42ab-b5e9-2e1fa3c6605e" providerId="ADAL" clId="{B66E595D-7349-4E50-87B2-1B1BB6599A44}" dt="2023-06-05T17:04:07.129" v="1990" actId="962"/>
          <ac:spMkLst>
            <pc:docMk/>
            <pc:sldMk cId="4091270383" sldId="260"/>
            <ac:spMk id="33" creationId="{0C233EFC-D749-4B5C-9BBA-CAF6FB26532D}"/>
          </ac:spMkLst>
        </pc:spChg>
        <pc:spChg chg="mod ord">
          <ac:chgData name="de-Jesus-Oliveira Victor-Adriel" userId="a708fc36-3c1b-42ab-b5e9-2e1fa3c6605e" providerId="ADAL" clId="{B66E595D-7349-4E50-87B2-1B1BB6599A44}" dt="2023-06-05T16:30:15.102" v="1143" actId="166"/>
          <ac:spMkLst>
            <pc:docMk/>
            <pc:sldMk cId="4091270383" sldId="260"/>
            <ac:spMk id="34" creationId="{7D31D6E0-FA84-4BF7-8596-48C1293642A5}"/>
          </ac:spMkLst>
        </pc:spChg>
        <pc:spChg chg="mod ord">
          <ac:chgData name="de-Jesus-Oliveira Victor-Adriel" userId="a708fc36-3c1b-42ab-b5e9-2e1fa3c6605e" providerId="ADAL" clId="{B66E595D-7349-4E50-87B2-1B1BB6599A44}" dt="2023-06-05T16:30:18.649" v="1144" actId="166"/>
          <ac:spMkLst>
            <pc:docMk/>
            <pc:sldMk cId="4091270383" sldId="260"/>
            <ac:spMk id="35" creationId="{38F21897-5AAA-47E6-8150-1D0699452F70}"/>
          </ac:spMkLst>
        </pc:spChg>
        <pc:spChg chg="mod ord">
          <ac:chgData name="de-Jesus-Oliveira Victor-Adriel" userId="a708fc36-3c1b-42ab-b5e9-2e1fa3c6605e" providerId="ADAL" clId="{B66E595D-7349-4E50-87B2-1B1BB6599A44}" dt="2023-06-05T16:30:20.146" v="1145" actId="166"/>
          <ac:spMkLst>
            <pc:docMk/>
            <pc:sldMk cId="4091270383" sldId="260"/>
            <ac:spMk id="36" creationId="{F56F6933-ED78-47EC-B1D9-1CF1175B117F}"/>
          </ac:spMkLst>
        </pc:spChg>
        <pc:spChg chg="mod ord">
          <ac:chgData name="de-Jesus-Oliveira Victor-Adriel" userId="a708fc36-3c1b-42ab-b5e9-2e1fa3c6605e" providerId="ADAL" clId="{B66E595D-7349-4E50-87B2-1B1BB6599A44}" dt="2023-06-05T16:30:21.950" v="1146" actId="166"/>
          <ac:spMkLst>
            <pc:docMk/>
            <pc:sldMk cId="4091270383" sldId="260"/>
            <ac:spMk id="37" creationId="{415077F1-516D-4AF8-9BF6-7E7CFD18D556}"/>
          </ac:spMkLst>
        </pc:spChg>
        <pc:spChg chg="add mod ord">
          <ac:chgData name="de-Jesus-Oliveira Victor-Adriel" userId="a708fc36-3c1b-42ab-b5e9-2e1fa3c6605e" providerId="ADAL" clId="{B66E595D-7349-4E50-87B2-1B1BB6599A44}" dt="2023-06-05T17:07:47.779" v="1995" actId="1037"/>
          <ac:spMkLst>
            <pc:docMk/>
            <pc:sldMk cId="4091270383" sldId="260"/>
            <ac:spMk id="39" creationId="{25D5D8FD-2D51-49AF-715E-6936F3C12A04}"/>
          </ac:spMkLst>
        </pc:spChg>
        <pc:spChg chg="mod">
          <ac:chgData name="de-Jesus-Oliveira Victor-Adriel" userId="a708fc36-3c1b-42ab-b5e9-2e1fa3c6605e" providerId="ADAL" clId="{B66E595D-7349-4E50-87B2-1B1BB6599A44}" dt="2023-06-05T17:03:50.610" v="1980" actId="962"/>
          <ac:spMkLst>
            <pc:docMk/>
            <pc:sldMk cId="4091270383" sldId="260"/>
            <ac:spMk id="41" creationId="{A48DA395-912E-6370-6530-8B2D438DD75F}"/>
          </ac:spMkLst>
        </pc:spChg>
        <pc:spChg chg="add mod">
          <ac:chgData name="de-Jesus-Oliveira Victor-Adriel" userId="a708fc36-3c1b-42ab-b5e9-2e1fa3c6605e" providerId="ADAL" clId="{B66E595D-7349-4E50-87B2-1B1BB6599A44}" dt="2023-06-05T17:03:50.610" v="1980" actId="962"/>
          <ac:spMkLst>
            <pc:docMk/>
            <pc:sldMk cId="4091270383" sldId="260"/>
            <ac:spMk id="44" creationId="{85F12697-79D9-92A4-9F88-9DF36B33C007}"/>
          </ac:spMkLst>
        </pc:spChg>
        <pc:spChg chg="add mod">
          <ac:chgData name="de-Jesus-Oliveira Victor-Adriel" userId="a708fc36-3c1b-42ab-b5e9-2e1fa3c6605e" providerId="ADAL" clId="{B66E595D-7349-4E50-87B2-1B1BB6599A44}" dt="2023-06-05T17:03:50.610" v="1980" actId="962"/>
          <ac:spMkLst>
            <pc:docMk/>
            <pc:sldMk cId="4091270383" sldId="260"/>
            <ac:spMk id="45" creationId="{22A03A3E-E51F-3A4B-85AE-D97610A1A352}"/>
          </ac:spMkLst>
        </pc:spChg>
        <pc:spChg chg="add mod">
          <ac:chgData name="de-Jesus-Oliveira Victor-Adriel" userId="a708fc36-3c1b-42ab-b5e9-2e1fa3c6605e" providerId="ADAL" clId="{B66E595D-7349-4E50-87B2-1B1BB6599A44}" dt="2023-06-05T17:03:50.610" v="1980" actId="962"/>
          <ac:spMkLst>
            <pc:docMk/>
            <pc:sldMk cId="4091270383" sldId="260"/>
            <ac:spMk id="46" creationId="{14340EFC-F193-4759-D8FA-8B02906006E5}"/>
          </ac:spMkLst>
        </pc:spChg>
        <pc:spChg chg="add mod">
          <ac:chgData name="de-Jesus-Oliveira Victor-Adriel" userId="a708fc36-3c1b-42ab-b5e9-2e1fa3c6605e" providerId="ADAL" clId="{B66E595D-7349-4E50-87B2-1B1BB6599A44}" dt="2023-06-05T17:08:26.433" v="2003" actId="113"/>
          <ac:spMkLst>
            <pc:docMk/>
            <pc:sldMk cId="4091270383" sldId="260"/>
            <ac:spMk id="47" creationId="{53BD6F36-09EF-37CC-9AB2-B515F3016E30}"/>
          </ac:spMkLst>
        </pc:spChg>
        <pc:spChg chg="add mod">
          <ac:chgData name="de-Jesus-Oliveira Victor-Adriel" userId="a708fc36-3c1b-42ab-b5e9-2e1fa3c6605e" providerId="ADAL" clId="{B66E595D-7349-4E50-87B2-1B1BB6599A44}" dt="2023-06-05T17:08:26.433" v="2003" actId="113"/>
          <ac:spMkLst>
            <pc:docMk/>
            <pc:sldMk cId="4091270383" sldId="260"/>
            <ac:spMk id="48" creationId="{B083CA16-CEC5-7CD4-AE9F-A5F8CA71A1D1}"/>
          </ac:spMkLst>
        </pc:spChg>
        <pc:spChg chg="add mod">
          <ac:chgData name="de-Jesus-Oliveira Victor-Adriel" userId="a708fc36-3c1b-42ab-b5e9-2e1fa3c6605e" providerId="ADAL" clId="{B66E595D-7349-4E50-87B2-1B1BB6599A44}" dt="2023-06-05T17:08:26.433" v="2003" actId="113"/>
          <ac:spMkLst>
            <pc:docMk/>
            <pc:sldMk cId="4091270383" sldId="260"/>
            <ac:spMk id="49" creationId="{0BFC94F2-016B-8953-0BD6-DB5E7AC7CE72}"/>
          </ac:spMkLst>
        </pc:spChg>
        <pc:picChg chg="mod ord">
          <ac:chgData name="de-Jesus-Oliveira Victor-Adriel" userId="a708fc36-3c1b-42ab-b5e9-2e1fa3c6605e" providerId="ADAL" clId="{B66E595D-7349-4E50-87B2-1B1BB6599A44}" dt="2023-06-05T17:03:50.610" v="1980" actId="962"/>
          <ac:picMkLst>
            <pc:docMk/>
            <pc:sldMk cId="4091270383" sldId="260"/>
            <ac:picMk id="3" creationId="{FCAF2E9F-B930-4733-B5E4-50B6D8AFD35C}"/>
          </ac:picMkLst>
        </pc:picChg>
        <pc:picChg chg="del mod">
          <ac:chgData name="de-Jesus-Oliveira Victor-Adriel" userId="a708fc36-3c1b-42ab-b5e9-2e1fa3c6605e" providerId="ADAL" clId="{B66E595D-7349-4E50-87B2-1B1BB6599A44}" dt="2023-06-05T16:17:11.766" v="826" actId="478"/>
          <ac:picMkLst>
            <pc:docMk/>
            <pc:sldMk cId="4091270383" sldId="260"/>
            <ac:picMk id="14" creationId="{F76A968C-DD66-454D-9559-5D9AC15CA95D}"/>
          </ac:picMkLst>
        </pc:picChg>
        <pc:picChg chg="add mod ord">
          <ac:chgData name="de-Jesus-Oliveira Victor-Adriel" userId="a708fc36-3c1b-42ab-b5e9-2e1fa3c6605e" providerId="ADAL" clId="{B66E595D-7349-4E50-87B2-1B1BB6599A44}" dt="2023-06-05T17:03:50.610" v="1980" actId="962"/>
          <ac:picMkLst>
            <pc:docMk/>
            <pc:sldMk cId="4091270383" sldId="260"/>
            <ac:picMk id="31" creationId="{0668D524-FF59-86C7-F284-23FC5CE72C9B}"/>
          </ac:picMkLst>
        </pc:picChg>
        <pc:picChg chg="mod">
          <ac:chgData name="de-Jesus-Oliveira Victor-Adriel" userId="a708fc36-3c1b-42ab-b5e9-2e1fa3c6605e" providerId="ADAL" clId="{B66E595D-7349-4E50-87B2-1B1BB6599A44}" dt="2023-06-05T17:03:50.610" v="1980" actId="962"/>
          <ac:picMkLst>
            <pc:docMk/>
            <pc:sldMk cId="4091270383" sldId="260"/>
            <ac:picMk id="38" creationId="{9BCD2D83-0B43-4F67-83F0-73CFA1A54868}"/>
          </ac:picMkLst>
        </pc:picChg>
        <pc:picChg chg="mod">
          <ac:chgData name="de-Jesus-Oliveira Victor-Adriel" userId="a708fc36-3c1b-42ab-b5e9-2e1fa3c6605e" providerId="ADAL" clId="{B66E595D-7349-4E50-87B2-1B1BB6599A44}" dt="2023-06-05T17:03:50.610" v="1980" actId="962"/>
          <ac:picMkLst>
            <pc:docMk/>
            <pc:sldMk cId="4091270383" sldId="260"/>
            <ac:picMk id="40" creationId="{DAFE9B8B-8ED1-8BC1-8CDB-FCA08A438B33}"/>
          </ac:picMkLst>
        </pc:picChg>
        <pc:picChg chg="add del mod">
          <ac:chgData name="de-Jesus-Oliveira Victor-Adriel" userId="a708fc36-3c1b-42ab-b5e9-2e1fa3c6605e" providerId="ADAL" clId="{B66E595D-7349-4E50-87B2-1B1BB6599A44}" dt="2023-06-05T16:15:01.368" v="783" actId="478"/>
          <ac:picMkLst>
            <pc:docMk/>
            <pc:sldMk cId="4091270383" sldId="260"/>
            <ac:picMk id="43" creationId="{1EF206A7-CADE-9B6F-6B4C-E847996B9AEC}"/>
          </ac:picMkLst>
        </pc:picChg>
        <pc:picChg chg="add mod">
          <ac:chgData name="de-Jesus-Oliveira Victor-Adriel" userId="a708fc36-3c1b-42ab-b5e9-2e1fa3c6605e" providerId="ADAL" clId="{B66E595D-7349-4E50-87B2-1B1BB6599A44}" dt="2023-06-05T17:03:50.610" v="1980" actId="962"/>
          <ac:picMkLst>
            <pc:docMk/>
            <pc:sldMk cId="4091270383" sldId="260"/>
            <ac:picMk id="51" creationId="{02F5B549-73EA-6361-2EE7-3F18DC980162}"/>
          </ac:picMkLst>
        </pc:picChg>
        <pc:picChg chg="add mod">
          <ac:chgData name="de-Jesus-Oliveira Victor-Adriel" userId="a708fc36-3c1b-42ab-b5e9-2e1fa3c6605e" providerId="ADAL" clId="{B66E595D-7349-4E50-87B2-1B1BB6599A44}" dt="2023-06-05T17:03:50.610" v="1980" actId="962"/>
          <ac:picMkLst>
            <pc:docMk/>
            <pc:sldMk cId="4091270383" sldId="260"/>
            <ac:picMk id="52" creationId="{81AFE3C1-34FC-ADB3-3E53-AAA258A2474F}"/>
          </ac:picMkLst>
        </pc:picChg>
        <pc:picChg chg="add mod">
          <ac:chgData name="de-Jesus-Oliveira Victor-Adriel" userId="a708fc36-3c1b-42ab-b5e9-2e1fa3c6605e" providerId="ADAL" clId="{B66E595D-7349-4E50-87B2-1B1BB6599A44}" dt="2023-06-05T17:03:50.610" v="1980" actId="962"/>
          <ac:picMkLst>
            <pc:docMk/>
            <pc:sldMk cId="4091270383" sldId="260"/>
            <ac:picMk id="53" creationId="{1086DB64-E8FD-20F0-897C-DAD19A8B6505}"/>
          </ac:picMkLst>
        </pc:picChg>
        <pc:picChg chg="add mod">
          <ac:chgData name="de-Jesus-Oliveira Victor-Adriel" userId="a708fc36-3c1b-42ab-b5e9-2e1fa3c6605e" providerId="ADAL" clId="{B66E595D-7349-4E50-87B2-1B1BB6599A44}" dt="2023-06-05T17:03:50.610" v="1980" actId="962"/>
          <ac:picMkLst>
            <pc:docMk/>
            <pc:sldMk cId="4091270383" sldId="260"/>
            <ac:picMk id="54" creationId="{3CB70089-3B3A-8C32-9988-0600E6372B82}"/>
          </ac:picMkLst>
        </pc:picChg>
        <pc:picChg chg="add mod">
          <ac:chgData name="de-Jesus-Oliveira Victor-Adriel" userId="a708fc36-3c1b-42ab-b5e9-2e1fa3c6605e" providerId="ADAL" clId="{B66E595D-7349-4E50-87B2-1B1BB6599A44}" dt="2023-06-05T17:03:50.610" v="1980" actId="962"/>
          <ac:picMkLst>
            <pc:docMk/>
            <pc:sldMk cId="4091270383" sldId="260"/>
            <ac:picMk id="55" creationId="{6DA0DC90-C522-678A-48B1-F4873CE31D50}"/>
          </ac:picMkLst>
        </pc:picChg>
        <pc:picChg chg="add mod">
          <ac:chgData name="de-Jesus-Oliveira Victor-Adriel" userId="a708fc36-3c1b-42ab-b5e9-2e1fa3c6605e" providerId="ADAL" clId="{B66E595D-7349-4E50-87B2-1B1BB6599A44}" dt="2023-06-05T17:03:50.610" v="1980" actId="962"/>
          <ac:picMkLst>
            <pc:docMk/>
            <pc:sldMk cId="4091270383" sldId="260"/>
            <ac:picMk id="56" creationId="{930A927E-2351-3301-0338-E6B18B5D1A6D}"/>
          </ac:picMkLst>
        </pc:picChg>
      </pc:sldChg>
      <pc:sldChg chg="addSp modSp mod">
        <pc:chgData name="de-Jesus-Oliveira Victor-Adriel" userId="a708fc36-3c1b-42ab-b5e9-2e1fa3c6605e" providerId="ADAL" clId="{B66E595D-7349-4E50-87B2-1B1BB6599A44}" dt="2023-06-05T17:09:31.161" v="2011" actId="403"/>
        <pc:sldMkLst>
          <pc:docMk/>
          <pc:sldMk cId="3278654172" sldId="261"/>
        </pc:sldMkLst>
        <pc:spChg chg="mod">
          <ac:chgData name="de-Jesus-Oliveira Victor-Adriel" userId="a708fc36-3c1b-42ab-b5e9-2e1fa3c6605e" providerId="ADAL" clId="{B66E595D-7349-4E50-87B2-1B1BB6599A44}" dt="2023-06-05T17:04:39.725" v="1991" actId="962"/>
          <ac:spMkLst>
            <pc:docMk/>
            <pc:sldMk cId="3278654172" sldId="261"/>
            <ac:spMk id="2" creationId="{7FCC2E15-1522-8884-CD9B-625052A97D15}"/>
          </ac:spMkLst>
        </pc:spChg>
        <pc:spChg chg="mod">
          <ac:chgData name="de-Jesus-Oliveira Victor-Adriel" userId="a708fc36-3c1b-42ab-b5e9-2e1fa3c6605e" providerId="ADAL" clId="{B66E595D-7349-4E50-87B2-1B1BB6599A44}" dt="2023-06-05T17:04:39.725" v="1991" actId="962"/>
          <ac:spMkLst>
            <pc:docMk/>
            <pc:sldMk cId="3278654172" sldId="261"/>
            <ac:spMk id="4" creationId="{1266CEAC-8C35-4A0B-B3A8-BEA84DC4F645}"/>
          </ac:spMkLst>
        </pc:spChg>
        <pc:spChg chg="mod">
          <ac:chgData name="de-Jesus-Oliveira Victor-Adriel" userId="a708fc36-3c1b-42ab-b5e9-2e1fa3c6605e" providerId="ADAL" clId="{B66E595D-7349-4E50-87B2-1B1BB6599A44}" dt="2023-06-05T17:04:39.725" v="1991" actId="962"/>
          <ac:spMkLst>
            <pc:docMk/>
            <pc:sldMk cId="3278654172" sldId="261"/>
            <ac:spMk id="5" creationId="{1982D56E-52A1-41C5-9E38-9AE8FC3766E1}"/>
          </ac:spMkLst>
        </pc:spChg>
        <pc:spChg chg="mod">
          <ac:chgData name="de-Jesus-Oliveira Victor-Adriel" userId="a708fc36-3c1b-42ab-b5e9-2e1fa3c6605e" providerId="ADAL" clId="{B66E595D-7349-4E50-87B2-1B1BB6599A44}" dt="2023-06-05T17:04:39.725" v="1991" actId="962"/>
          <ac:spMkLst>
            <pc:docMk/>
            <pc:sldMk cId="3278654172" sldId="261"/>
            <ac:spMk id="6" creationId="{59077381-D4D2-445B-832C-258968B888BE}"/>
          </ac:spMkLst>
        </pc:spChg>
        <pc:spChg chg="mod">
          <ac:chgData name="de-Jesus-Oliveira Victor-Adriel" userId="a708fc36-3c1b-42ab-b5e9-2e1fa3c6605e" providerId="ADAL" clId="{B66E595D-7349-4E50-87B2-1B1BB6599A44}" dt="2023-06-05T17:04:39.725" v="1991" actId="962"/>
          <ac:spMkLst>
            <pc:docMk/>
            <pc:sldMk cId="3278654172" sldId="261"/>
            <ac:spMk id="7" creationId="{6144BA3E-88E5-4B1B-9A08-914364AB993E}"/>
          </ac:spMkLst>
        </pc:spChg>
        <pc:spChg chg="mod">
          <ac:chgData name="de-Jesus-Oliveira Victor-Adriel" userId="a708fc36-3c1b-42ab-b5e9-2e1fa3c6605e" providerId="ADAL" clId="{B66E595D-7349-4E50-87B2-1B1BB6599A44}" dt="2023-06-05T17:04:39.725" v="1991" actId="962"/>
          <ac:spMkLst>
            <pc:docMk/>
            <pc:sldMk cId="3278654172" sldId="261"/>
            <ac:spMk id="8" creationId="{E36F62F2-C52D-4BF5-A9DC-F94C474D3D98}"/>
          </ac:spMkLst>
        </pc:spChg>
        <pc:spChg chg="mod">
          <ac:chgData name="de-Jesus-Oliveira Victor-Adriel" userId="a708fc36-3c1b-42ab-b5e9-2e1fa3c6605e" providerId="ADAL" clId="{B66E595D-7349-4E50-87B2-1B1BB6599A44}" dt="2023-06-05T17:04:39.725" v="1991" actId="962"/>
          <ac:spMkLst>
            <pc:docMk/>
            <pc:sldMk cId="3278654172" sldId="261"/>
            <ac:spMk id="9" creationId="{767EB8C3-E9CC-42F2-81D7-7B021A47CBE2}"/>
          </ac:spMkLst>
        </pc:spChg>
        <pc:spChg chg="mod">
          <ac:chgData name="de-Jesus-Oliveira Victor-Adriel" userId="a708fc36-3c1b-42ab-b5e9-2e1fa3c6605e" providerId="ADAL" clId="{B66E595D-7349-4E50-87B2-1B1BB6599A44}" dt="2023-06-05T17:04:39.725" v="1991" actId="962"/>
          <ac:spMkLst>
            <pc:docMk/>
            <pc:sldMk cId="3278654172" sldId="261"/>
            <ac:spMk id="10" creationId="{D1DF8824-F688-4F2D-A732-3F68B65D8AAF}"/>
          </ac:spMkLst>
        </pc:spChg>
        <pc:spChg chg="mod">
          <ac:chgData name="de-Jesus-Oliveira Victor-Adriel" userId="a708fc36-3c1b-42ab-b5e9-2e1fa3c6605e" providerId="ADAL" clId="{B66E595D-7349-4E50-87B2-1B1BB6599A44}" dt="2023-06-05T17:04:39.725" v="1991" actId="962"/>
          <ac:spMkLst>
            <pc:docMk/>
            <pc:sldMk cId="3278654172" sldId="261"/>
            <ac:spMk id="11" creationId="{A123F607-DE70-4AB6-A4AC-C797CE048C9D}"/>
          </ac:spMkLst>
        </pc:spChg>
        <pc:spChg chg="mod ord">
          <ac:chgData name="de-Jesus-Oliveira Victor-Adriel" userId="a708fc36-3c1b-42ab-b5e9-2e1fa3c6605e" providerId="ADAL" clId="{B66E595D-7349-4E50-87B2-1B1BB6599A44}" dt="2023-06-05T16:50:49.010" v="1584" actId="166"/>
          <ac:spMkLst>
            <pc:docMk/>
            <pc:sldMk cId="3278654172" sldId="261"/>
            <ac:spMk id="12" creationId="{32370669-B1FA-4A62-883F-48DF8C3FF9DD}"/>
          </ac:spMkLst>
        </pc:spChg>
        <pc:spChg chg="mod ord">
          <ac:chgData name="de-Jesus-Oliveira Victor-Adriel" userId="a708fc36-3c1b-42ab-b5e9-2e1fa3c6605e" providerId="ADAL" clId="{B66E595D-7349-4E50-87B2-1B1BB6599A44}" dt="2023-06-05T16:50:50.331" v="1585" actId="166"/>
          <ac:spMkLst>
            <pc:docMk/>
            <pc:sldMk cId="3278654172" sldId="261"/>
            <ac:spMk id="13" creationId="{8BB98DD7-138F-4280-9CFC-330A6CEB34FD}"/>
          </ac:spMkLst>
        </pc:spChg>
        <pc:spChg chg="mod ord">
          <ac:chgData name="de-Jesus-Oliveira Victor-Adriel" userId="a708fc36-3c1b-42ab-b5e9-2e1fa3c6605e" providerId="ADAL" clId="{B66E595D-7349-4E50-87B2-1B1BB6599A44}" dt="2023-06-05T16:50:51.543" v="1586" actId="166"/>
          <ac:spMkLst>
            <pc:docMk/>
            <pc:sldMk cId="3278654172" sldId="261"/>
            <ac:spMk id="14" creationId="{D4234115-2013-40E2-B088-A4DB2C414824}"/>
          </ac:spMkLst>
        </pc:spChg>
        <pc:spChg chg="mod ord">
          <ac:chgData name="de-Jesus-Oliveira Victor-Adriel" userId="a708fc36-3c1b-42ab-b5e9-2e1fa3c6605e" providerId="ADAL" clId="{B66E595D-7349-4E50-87B2-1B1BB6599A44}" dt="2023-06-05T16:50:53.366" v="1587" actId="166"/>
          <ac:spMkLst>
            <pc:docMk/>
            <pc:sldMk cId="3278654172" sldId="261"/>
            <ac:spMk id="15" creationId="{EA649DB5-9A6D-4AC6-832D-F734CE88E9B6}"/>
          </ac:spMkLst>
        </pc:spChg>
        <pc:spChg chg="mod ord">
          <ac:chgData name="de-Jesus-Oliveira Victor-Adriel" userId="a708fc36-3c1b-42ab-b5e9-2e1fa3c6605e" providerId="ADAL" clId="{B66E595D-7349-4E50-87B2-1B1BB6599A44}" dt="2023-06-05T16:50:56.443" v="1588" actId="166"/>
          <ac:spMkLst>
            <pc:docMk/>
            <pc:sldMk cId="3278654172" sldId="261"/>
            <ac:spMk id="16" creationId="{BEE8BB84-D3D2-4AB0-8F0A-3EC00DCEC7F9}"/>
          </ac:spMkLst>
        </pc:spChg>
        <pc:spChg chg="mod ord">
          <ac:chgData name="de-Jesus-Oliveira Victor-Adriel" userId="a708fc36-3c1b-42ab-b5e9-2e1fa3c6605e" providerId="ADAL" clId="{B66E595D-7349-4E50-87B2-1B1BB6599A44}" dt="2023-06-05T16:50:58.175" v="1589" actId="166"/>
          <ac:spMkLst>
            <pc:docMk/>
            <pc:sldMk cId="3278654172" sldId="261"/>
            <ac:spMk id="17" creationId="{E51EBDF6-8BE5-4025-BB97-D70CFE6BC2E0}"/>
          </ac:spMkLst>
        </pc:spChg>
        <pc:spChg chg="mod ord">
          <ac:chgData name="de-Jesus-Oliveira Victor-Adriel" userId="a708fc36-3c1b-42ab-b5e9-2e1fa3c6605e" providerId="ADAL" clId="{B66E595D-7349-4E50-87B2-1B1BB6599A44}" dt="2023-06-05T16:51:00.101" v="1590" actId="166"/>
          <ac:spMkLst>
            <pc:docMk/>
            <pc:sldMk cId="3278654172" sldId="261"/>
            <ac:spMk id="18" creationId="{7B95E41A-8941-4DEA-A927-B5EA7993132F}"/>
          </ac:spMkLst>
        </pc:spChg>
        <pc:spChg chg="mod ord">
          <ac:chgData name="de-Jesus-Oliveira Victor-Adriel" userId="a708fc36-3c1b-42ab-b5e9-2e1fa3c6605e" providerId="ADAL" clId="{B66E595D-7349-4E50-87B2-1B1BB6599A44}" dt="2023-06-05T16:51:01.999" v="1591" actId="166"/>
          <ac:spMkLst>
            <pc:docMk/>
            <pc:sldMk cId="3278654172" sldId="261"/>
            <ac:spMk id="19" creationId="{3FC88F93-A70E-4602-85EC-E3CC8A8816C2}"/>
          </ac:spMkLst>
        </pc:spChg>
        <pc:spChg chg="mod ord">
          <ac:chgData name="de-Jesus-Oliveira Victor-Adriel" userId="a708fc36-3c1b-42ab-b5e9-2e1fa3c6605e" providerId="ADAL" clId="{B66E595D-7349-4E50-87B2-1B1BB6599A44}" dt="2023-06-05T16:51:04.144" v="1592" actId="166"/>
          <ac:spMkLst>
            <pc:docMk/>
            <pc:sldMk cId="3278654172" sldId="261"/>
            <ac:spMk id="20" creationId="{129C7494-A326-4E23-9779-668ED0B2F88D}"/>
          </ac:spMkLst>
        </pc:spChg>
        <pc:spChg chg="mod ord">
          <ac:chgData name="de-Jesus-Oliveira Victor-Adriel" userId="a708fc36-3c1b-42ab-b5e9-2e1fa3c6605e" providerId="ADAL" clId="{B66E595D-7349-4E50-87B2-1B1BB6599A44}" dt="2023-06-05T16:51:08.430" v="1593" actId="166"/>
          <ac:spMkLst>
            <pc:docMk/>
            <pc:sldMk cId="3278654172" sldId="261"/>
            <ac:spMk id="21" creationId="{48B3C406-0AE1-4C65-92B6-58BD53FAFEFE}"/>
          </ac:spMkLst>
        </pc:spChg>
        <pc:spChg chg="mod ord">
          <ac:chgData name="de-Jesus-Oliveira Victor-Adriel" userId="a708fc36-3c1b-42ab-b5e9-2e1fa3c6605e" providerId="ADAL" clId="{B66E595D-7349-4E50-87B2-1B1BB6599A44}" dt="2023-06-05T16:51:12.183" v="1594" actId="166"/>
          <ac:spMkLst>
            <pc:docMk/>
            <pc:sldMk cId="3278654172" sldId="261"/>
            <ac:spMk id="22" creationId="{D3B8B63F-34D3-42BA-94E3-41D4ABEDB366}"/>
          </ac:spMkLst>
        </pc:spChg>
        <pc:spChg chg="mod ord">
          <ac:chgData name="de-Jesus-Oliveira Victor-Adriel" userId="a708fc36-3c1b-42ab-b5e9-2e1fa3c6605e" providerId="ADAL" clId="{B66E595D-7349-4E50-87B2-1B1BB6599A44}" dt="2023-06-05T16:51:14.969" v="1595" actId="166"/>
          <ac:spMkLst>
            <pc:docMk/>
            <pc:sldMk cId="3278654172" sldId="261"/>
            <ac:spMk id="23" creationId="{3E4DDAC6-C113-4C1A-A97E-53515C709092}"/>
          </ac:spMkLst>
        </pc:spChg>
        <pc:spChg chg="mod ord">
          <ac:chgData name="de-Jesus-Oliveira Victor-Adriel" userId="a708fc36-3c1b-42ab-b5e9-2e1fa3c6605e" providerId="ADAL" clId="{B66E595D-7349-4E50-87B2-1B1BB6599A44}" dt="2023-06-05T16:51:17.030" v="1596" actId="166"/>
          <ac:spMkLst>
            <pc:docMk/>
            <pc:sldMk cId="3278654172" sldId="261"/>
            <ac:spMk id="24" creationId="{3F1A1DF7-28A2-4316-B049-D4D85C87E58F}"/>
          </ac:spMkLst>
        </pc:spChg>
        <pc:spChg chg="mod ord">
          <ac:chgData name="de-Jesus-Oliveira Victor-Adriel" userId="a708fc36-3c1b-42ab-b5e9-2e1fa3c6605e" providerId="ADAL" clId="{B66E595D-7349-4E50-87B2-1B1BB6599A44}" dt="2023-06-05T16:51:18.665" v="1597" actId="166"/>
          <ac:spMkLst>
            <pc:docMk/>
            <pc:sldMk cId="3278654172" sldId="261"/>
            <ac:spMk id="25" creationId="{1FC5C205-FAA3-449C-A8FD-C52109290EC9}"/>
          </ac:spMkLst>
        </pc:spChg>
        <pc:spChg chg="mod ord">
          <ac:chgData name="de-Jesus-Oliveira Victor-Adriel" userId="a708fc36-3c1b-42ab-b5e9-2e1fa3c6605e" providerId="ADAL" clId="{B66E595D-7349-4E50-87B2-1B1BB6599A44}" dt="2023-06-05T16:51:20.825" v="1598" actId="166"/>
          <ac:spMkLst>
            <pc:docMk/>
            <pc:sldMk cId="3278654172" sldId="261"/>
            <ac:spMk id="26" creationId="{7980D18C-23CA-49E9-8A03-8E31A0BE3CC9}"/>
          </ac:spMkLst>
        </pc:spChg>
        <pc:spChg chg="mod ord">
          <ac:chgData name="de-Jesus-Oliveira Victor-Adriel" userId="a708fc36-3c1b-42ab-b5e9-2e1fa3c6605e" providerId="ADAL" clId="{B66E595D-7349-4E50-87B2-1B1BB6599A44}" dt="2023-06-05T16:51:22.687" v="1599" actId="166"/>
          <ac:spMkLst>
            <pc:docMk/>
            <pc:sldMk cId="3278654172" sldId="261"/>
            <ac:spMk id="27" creationId="{B40966AB-959B-4003-8750-39869662CED2}"/>
          </ac:spMkLst>
        </pc:spChg>
        <pc:spChg chg="mod">
          <ac:chgData name="de-Jesus-Oliveira Victor-Adriel" userId="a708fc36-3c1b-42ab-b5e9-2e1fa3c6605e" providerId="ADAL" clId="{B66E595D-7349-4E50-87B2-1B1BB6599A44}" dt="2023-06-05T17:04:39.725" v="1991" actId="962"/>
          <ac:spMkLst>
            <pc:docMk/>
            <pc:sldMk cId="3278654172" sldId="261"/>
            <ac:spMk id="28" creationId="{35F301C2-6C4B-4E54-A4C4-140129A3CB31}"/>
          </ac:spMkLst>
        </pc:spChg>
        <pc:spChg chg="mod">
          <ac:chgData name="de-Jesus-Oliveira Victor-Adriel" userId="a708fc36-3c1b-42ab-b5e9-2e1fa3c6605e" providerId="ADAL" clId="{B66E595D-7349-4E50-87B2-1B1BB6599A44}" dt="2023-06-05T17:04:39.725" v="1991" actId="962"/>
          <ac:spMkLst>
            <pc:docMk/>
            <pc:sldMk cId="3278654172" sldId="261"/>
            <ac:spMk id="29" creationId="{3452765A-BC87-4F5F-A8F4-9E439009F266}"/>
          </ac:spMkLst>
        </pc:spChg>
        <pc:spChg chg="mod">
          <ac:chgData name="de-Jesus-Oliveira Victor-Adriel" userId="a708fc36-3c1b-42ab-b5e9-2e1fa3c6605e" providerId="ADAL" clId="{B66E595D-7349-4E50-87B2-1B1BB6599A44}" dt="2023-06-05T17:04:39.725" v="1991" actId="962"/>
          <ac:spMkLst>
            <pc:docMk/>
            <pc:sldMk cId="3278654172" sldId="261"/>
            <ac:spMk id="30" creationId="{FE98852C-ECBC-4A2E-8C78-8A86B11D2651}"/>
          </ac:spMkLst>
        </pc:spChg>
        <pc:spChg chg="mod ord">
          <ac:chgData name="de-Jesus-Oliveira Victor-Adriel" userId="a708fc36-3c1b-42ab-b5e9-2e1fa3c6605e" providerId="ADAL" clId="{B66E595D-7349-4E50-87B2-1B1BB6599A44}" dt="2023-06-05T16:51:25.935" v="1600" actId="166"/>
          <ac:spMkLst>
            <pc:docMk/>
            <pc:sldMk cId="3278654172" sldId="261"/>
            <ac:spMk id="31" creationId="{8CD2E9CC-A9A8-4684-AAEA-4F06CFBFBCB9}"/>
          </ac:spMkLst>
        </pc:spChg>
        <pc:spChg chg="mod ord">
          <ac:chgData name="de-Jesus-Oliveira Victor-Adriel" userId="a708fc36-3c1b-42ab-b5e9-2e1fa3c6605e" providerId="ADAL" clId="{B66E595D-7349-4E50-87B2-1B1BB6599A44}" dt="2023-06-05T16:51:28.928" v="1601" actId="166"/>
          <ac:spMkLst>
            <pc:docMk/>
            <pc:sldMk cId="3278654172" sldId="261"/>
            <ac:spMk id="32" creationId="{4D6692C8-F446-44D7-B5F5-27CC517352A5}"/>
          </ac:spMkLst>
        </pc:spChg>
        <pc:spChg chg="mod ord">
          <ac:chgData name="de-Jesus-Oliveira Victor-Adriel" userId="a708fc36-3c1b-42ab-b5e9-2e1fa3c6605e" providerId="ADAL" clId="{B66E595D-7349-4E50-87B2-1B1BB6599A44}" dt="2023-06-05T16:51:30.734" v="1602" actId="166"/>
          <ac:spMkLst>
            <pc:docMk/>
            <pc:sldMk cId="3278654172" sldId="261"/>
            <ac:spMk id="33" creationId="{02D2558D-A546-4B9A-B699-6F833DB4FCB4}"/>
          </ac:spMkLst>
        </pc:spChg>
        <pc:spChg chg="mod ord">
          <ac:chgData name="de-Jesus-Oliveira Victor-Adriel" userId="a708fc36-3c1b-42ab-b5e9-2e1fa3c6605e" providerId="ADAL" clId="{B66E595D-7349-4E50-87B2-1B1BB6599A44}" dt="2023-06-05T16:51:32.749" v="1603" actId="166"/>
          <ac:spMkLst>
            <pc:docMk/>
            <pc:sldMk cId="3278654172" sldId="261"/>
            <ac:spMk id="34" creationId="{36F85E33-BBCD-4F7A-8FA6-A89CDCBD5801}"/>
          </ac:spMkLst>
        </pc:spChg>
        <pc:spChg chg="mod ord">
          <ac:chgData name="de-Jesus-Oliveira Victor-Adriel" userId="a708fc36-3c1b-42ab-b5e9-2e1fa3c6605e" providerId="ADAL" clId="{B66E595D-7349-4E50-87B2-1B1BB6599A44}" dt="2023-06-05T16:51:34.535" v="1604" actId="166"/>
          <ac:spMkLst>
            <pc:docMk/>
            <pc:sldMk cId="3278654172" sldId="261"/>
            <ac:spMk id="35" creationId="{C3E02E20-DC1A-4BD8-8843-01A92DC2069C}"/>
          </ac:spMkLst>
        </pc:spChg>
        <pc:spChg chg="mod ord">
          <ac:chgData name="de-Jesus-Oliveira Victor-Adriel" userId="a708fc36-3c1b-42ab-b5e9-2e1fa3c6605e" providerId="ADAL" clId="{B66E595D-7349-4E50-87B2-1B1BB6599A44}" dt="2023-06-05T16:51:36.438" v="1605" actId="166"/>
          <ac:spMkLst>
            <pc:docMk/>
            <pc:sldMk cId="3278654172" sldId="261"/>
            <ac:spMk id="36" creationId="{8FD647CD-B233-45DE-88FC-7B235F56923F}"/>
          </ac:spMkLst>
        </pc:spChg>
        <pc:spChg chg="mod">
          <ac:chgData name="de-Jesus-Oliveira Victor-Adriel" userId="a708fc36-3c1b-42ab-b5e9-2e1fa3c6605e" providerId="ADAL" clId="{B66E595D-7349-4E50-87B2-1B1BB6599A44}" dt="2023-06-05T17:04:39.725" v="1991" actId="962"/>
          <ac:spMkLst>
            <pc:docMk/>
            <pc:sldMk cId="3278654172" sldId="261"/>
            <ac:spMk id="37" creationId="{85A89FA2-E7B2-44F9-6DC5-5CAA9E84DBC8}"/>
          </ac:spMkLst>
        </pc:spChg>
        <pc:spChg chg="mod ord">
          <ac:chgData name="de-Jesus-Oliveira Victor-Adriel" userId="a708fc36-3c1b-42ab-b5e9-2e1fa3c6605e" providerId="ADAL" clId="{B66E595D-7349-4E50-87B2-1B1BB6599A44}" dt="2023-06-05T16:50:45.114" v="1583" actId="166"/>
          <ac:spMkLst>
            <pc:docMk/>
            <pc:sldMk cId="3278654172" sldId="261"/>
            <ac:spMk id="38" creationId="{959D1586-3ECF-447C-C1EA-2D9F21A8411A}"/>
          </ac:spMkLst>
        </pc:spChg>
        <pc:spChg chg="add mod ord">
          <ac:chgData name="de-Jesus-Oliveira Victor-Adriel" userId="a708fc36-3c1b-42ab-b5e9-2e1fa3c6605e" providerId="ADAL" clId="{B66E595D-7349-4E50-87B2-1B1BB6599A44}" dt="2023-06-05T17:09:04.345" v="2005" actId="113"/>
          <ac:spMkLst>
            <pc:docMk/>
            <pc:sldMk cId="3278654172" sldId="261"/>
            <ac:spMk id="39" creationId="{DADE333B-C085-3FAF-A32C-5C03D072FF26}"/>
          </ac:spMkLst>
        </pc:spChg>
        <pc:spChg chg="add mod">
          <ac:chgData name="de-Jesus-Oliveira Victor-Adriel" userId="a708fc36-3c1b-42ab-b5e9-2e1fa3c6605e" providerId="ADAL" clId="{B66E595D-7349-4E50-87B2-1B1BB6599A44}" dt="2023-06-05T17:04:39.725" v="1991" actId="962"/>
          <ac:spMkLst>
            <pc:docMk/>
            <pc:sldMk cId="3278654172" sldId="261"/>
            <ac:spMk id="40" creationId="{E575072F-E0A7-2366-748D-FC9626DA6978}"/>
          </ac:spMkLst>
        </pc:spChg>
        <pc:spChg chg="add mod">
          <ac:chgData name="de-Jesus-Oliveira Victor-Adriel" userId="a708fc36-3c1b-42ab-b5e9-2e1fa3c6605e" providerId="ADAL" clId="{B66E595D-7349-4E50-87B2-1B1BB6599A44}" dt="2023-06-05T17:04:39.725" v="1991" actId="962"/>
          <ac:spMkLst>
            <pc:docMk/>
            <pc:sldMk cId="3278654172" sldId="261"/>
            <ac:spMk id="41" creationId="{08C3C03E-7752-E47F-77D3-66A756D73BCC}"/>
          </ac:spMkLst>
        </pc:spChg>
        <pc:spChg chg="add mod">
          <ac:chgData name="de-Jesus-Oliveira Victor-Adriel" userId="a708fc36-3c1b-42ab-b5e9-2e1fa3c6605e" providerId="ADAL" clId="{B66E595D-7349-4E50-87B2-1B1BB6599A44}" dt="2023-06-05T17:09:09.667" v="2009" actId="1038"/>
          <ac:spMkLst>
            <pc:docMk/>
            <pc:sldMk cId="3278654172" sldId="261"/>
            <ac:spMk id="42" creationId="{2B89E0B4-634D-6D06-1239-45479E79FD1A}"/>
          </ac:spMkLst>
        </pc:spChg>
        <pc:spChg chg="add mod">
          <ac:chgData name="de-Jesus-Oliveira Victor-Adriel" userId="a708fc36-3c1b-42ab-b5e9-2e1fa3c6605e" providerId="ADAL" clId="{B66E595D-7349-4E50-87B2-1B1BB6599A44}" dt="2023-06-05T17:04:39.725" v="1991" actId="962"/>
          <ac:spMkLst>
            <pc:docMk/>
            <pc:sldMk cId="3278654172" sldId="261"/>
            <ac:spMk id="43" creationId="{1183503B-7856-3B11-B394-2BBB15C58451}"/>
          </ac:spMkLst>
        </pc:spChg>
        <pc:spChg chg="add mod">
          <ac:chgData name="de-Jesus-Oliveira Victor-Adriel" userId="a708fc36-3c1b-42ab-b5e9-2e1fa3c6605e" providerId="ADAL" clId="{B66E595D-7349-4E50-87B2-1B1BB6599A44}" dt="2023-06-05T17:04:39.725" v="1991" actId="962"/>
          <ac:spMkLst>
            <pc:docMk/>
            <pc:sldMk cId="3278654172" sldId="261"/>
            <ac:spMk id="44" creationId="{3B4F65E4-2FC0-F700-8825-30B0964300C6}"/>
          </ac:spMkLst>
        </pc:spChg>
        <pc:spChg chg="add mod">
          <ac:chgData name="de-Jesus-Oliveira Victor-Adriel" userId="a708fc36-3c1b-42ab-b5e9-2e1fa3c6605e" providerId="ADAL" clId="{B66E595D-7349-4E50-87B2-1B1BB6599A44}" dt="2023-06-05T17:09:31.161" v="2011" actId="403"/>
          <ac:spMkLst>
            <pc:docMk/>
            <pc:sldMk cId="3278654172" sldId="261"/>
            <ac:spMk id="45" creationId="{A92BA8F3-21C7-E953-90BD-1DA766EDDFFA}"/>
          </ac:spMkLst>
        </pc:spChg>
        <pc:spChg chg="add mod">
          <ac:chgData name="de-Jesus-Oliveira Victor-Adriel" userId="a708fc36-3c1b-42ab-b5e9-2e1fa3c6605e" providerId="ADAL" clId="{B66E595D-7349-4E50-87B2-1B1BB6599A44}" dt="2023-06-05T17:09:31.161" v="2011" actId="403"/>
          <ac:spMkLst>
            <pc:docMk/>
            <pc:sldMk cId="3278654172" sldId="261"/>
            <ac:spMk id="46" creationId="{44074C68-63DF-5B05-92BD-082BE3100A1D}"/>
          </ac:spMkLst>
        </pc:spChg>
        <pc:spChg chg="add mod">
          <ac:chgData name="de-Jesus-Oliveira Victor-Adriel" userId="a708fc36-3c1b-42ab-b5e9-2e1fa3c6605e" providerId="ADAL" clId="{B66E595D-7349-4E50-87B2-1B1BB6599A44}" dt="2023-06-05T17:04:39.725" v="1991" actId="962"/>
          <ac:spMkLst>
            <pc:docMk/>
            <pc:sldMk cId="3278654172" sldId="261"/>
            <ac:spMk id="47" creationId="{46CE7097-9F5C-5142-CA2F-7BDB973F03B7}"/>
          </ac:spMkLst>
        </pc:spChg>
        <pc:spChg chg="add mod">
          <ac:chgData name="de-Jesus-Oliveira Victor-Adriel" userId="a708fc36-3c1b-42ab-b5e9-2e1fa3c6605e" providerId="ADAL" clId="{B66E595D-7349-4E50-87B2-1B1BB6599A44}" dt="2023-06-05T17:04:39.725" v="1991" actId="962"/>
          <ac:spMkLst>
            <pc:docMk/>
            <pc:sldMk cId="3278654172" sldId="261"/>
            <ac:spMk id="48" creationId="{A5FA4257-FD1D-A2D9-6B6A-F9C651D0081F}"/>
          </ac:spMkLst>
        </pc:spChg>
        <pc:spChg chg="add mod">
          <ac:chgData name="de-Jesus-Oliveira Victor-Adriel" userId="a708fc36-3c1b-42ab-b5e9-2e1fa3c6605e" providerId="ADAL" clId="{B66E595D-7349-4E50-87B2-1B1BB6599A44}" dt="2023-06-05T17:09:23.807" v="2010" actId="2711"/>
          <ac:spMkLst>
            <pc:docMk/>
            <pc:sldMk cId="3278654172" sldId="261"/>
            <ac:spMk id="49" creationId="{8F95A73B-488F-91BF-515E-2B7662F19F6E}"/>
          </ac:spMkLst>
        </pc:spChg>
        <pc:spChg chg="add mod">
          <ac:chgData name="de-Jesus-Oliveira Victor-Adriel" userId="a708fc36-3c1b-42ab-b5e9-2e1fa3c6605e" providerId="ADAL" clId="{B66E595D-7349-4E50-87B2-1B1BB6599A44}" dt="2023-06-05T17:09:23.807" v="2010" actId="2711"/>
          <ac:spMkLst>
            <pc:docMk/>
            <pc:sldMk cId="3278654172" sldId="261"/>
            <ac:spMk id="50" creationId="{839B07E5-8B9E-5B37-77B5-D5F1B957CB25}"/>
          </ac:spMkLst>
        </pc:spChg>
        <pc:picChg chg="mod">
          <ac:chgData name="de-Jesus-Oliveira Victor-Adriel" userId="a708fc36-3c1b-42ab-b5e9-2e1fa3c6605e" providerId="ADAL" clId="{B66E595D-7349-4E50-87B2-1B1BB6599A44}" dt="2023-06-05T17:04:39.725" v="1991" actId="962"/>
          <ac:picMkLst>
            <pc:docMk/>
            <pc:sldMk cId="3278654172" sldId="261"/>
            <ac:picMk id="3" creationId="{B42942D1-D67B-4EE3-B583-46158F493CC8}"/>
          </ac:picMkLst>
        </pc:picChg>
      </pc:sldChg>
      <pc:sldChg chg="addSp modSp mod">
        <pc:chgData name="de-Jesus-Oliveira Victor-Adriel" userId="a708fc36-3c1b-42ab-b5e9-2e1fa3c6605e" providerId="ADAL" clId="{B66E595D-7349-4E50-87B2-1B1BB6599A44}" dt="2023-06-05T17:09:53.856" v="2029" actId="1035"/>
        <pc:sldMkLst>
          <pc:docMk/>
          <pc:sldMk cId="631229544" sldId="262"/>
        </pc:sldMkLst>
        <pc:spChg chg="mod ord">
          <ac:chgData name="de-Jesus-Oliveira Victor-Adriel" userId="a708fc36-3c1b-42ab-b5e9-2e1fa3c6605e" providerId="ADAL" clId="{B66E595D-7349-4E50-87B2-1B1BB6599A44}" dt="2023-06-05T17:02:27.797" v="1969" actId="166"/>
          <ac:spMkLst>
            <pc:docMk/>
            <pc:sldMk cId="631229544" sldId="262"/>
            <ac:spMk id="2" creationId="{3340E1A2-EB78-C6AD-38A2-95FDC616A5BE}"/>
          </ac:spMkLst>
        </pc:spChg>
        <pc:spChg chg="add mod ord">
          <ac:chgData name="de-Jesus-Oliveira Victor-Adriel" userId="a708fc36-3c1b-42ab-b5e9-2e1fa3c6605e" providerId="ADAL" clId="{B66E595D-7349-4E50-87B2-1B1BB6599A44}" dt="2023-06-05T17:09:53.856" v="2029" actId="1035"/>
          <ac:spMkLst>
            <pc:docMk/>
            <pc:sldMk cId="631229544" sldId="262"/>
            <ac:spMk id="3" creationId="{21AEBFA6-C6E8-B345-AADF-EA53F0FD6AAF}"/>
          </ac:spMkLst>
        </pc:spChg>
        <pc:spChg chg="mod">
          <ac:chgData name="de-Jesus-Oliveira Victor-Adriel" userId="a708fc36-3c1b-42ab-b5e9-2e1fa3c6605e" providerId="ADAL" clId="{B66E595D-7349-4E50-87B2-1B1BB6599A44}" dt="2023-06-05T17:05:00.364" v="1992" actId="962"/>
          <ac:spMkLst>
            <pc:docMk/>
            <pc:sldMk cId="631229544" sldId="262"/>
            <ac:spMk id="4" creationId="{18BF69B6-CC77-4407-9583-DAB155BEB2E8}"/>
          </ac:spMkLst>
        </pc:spChg>
        <pc:spChg chg="mod">
          <ac:chgData name="de-Jesus-Oliveira Victor-Adriel" userId="a708fc36-3c1b-42ab-b5e9-2e1fa3c6605e" providerId="ADAL" clId="{B66E595D-7349-4E50-87B2-1B1BB6599A44}" dt="2023-06-05T17:05:00.364" v="1992" actId="962"/>
          <ac:spMkLst>
            <pc:docMk/>
            <pc:sldMk cId="631229544" sldId="262"/>
            <ac:spMk id="5" creationId="{35A35FD0-A55E-40A1-BF07-64653A3272E6}"/>
          </ac:spMkLst>
        </pc:spChg>
        <pc:spChg chg="mod">
          <ac:chgData name="de-Jesus-Oliveira Victor-Adriel" userId="a708fc36-3c1b-42ab-b5e9-2e1fa3c6605e" providerId="ADAL" clId="{B66E595D-7349-4E50-87B2-1B1BB6599A44}" dt="2023-06-05T17:05:00.364" v="1992" actId="962"/>
          <ac:spMkLst>
            <pc:docMk/>
            <pc:sldMk cId="631229544" sldId="262"/>
            <ac:spMk id="6" creationId="{D4EE5FB8-5C56-44E1-AA80-669D67DFE7B8}"/>
          </ac:spMkLst>
        </pc:spChg>
        <pc:spChg chg="mod">
          <ac:chgData name="de-Jesus-Oliveira Victor-Adriel" userId="a708fc36-3c1b-42ab-b5e9-2e1fa3c6605e" providerId="ADAL" clId="{B66E595D-7349-4E50-87B2-1B1BB6599A44}" dt="2023-06-05T17:05:00.364" v="1992" actId="962"/>
          <ac:spMkLst>
            <pc:docMk/>
            <pc:sldMk cId="631229544" sldId="262"/>
            <ac:spMk id="7" creationId="{40C67BAC-4C76-4AEB-8ECF-8BA259B8DBA9}"/>
          </ac:spMkLst>
        </pc:spChg>
        <pc:spChg chg="mod">
          <ac:chgData name="de-Jesus-Oliveira Victor-Adriel" userId="a708fc36-3c1b-42ab-b5e9-2e1fa3c6605e" providerId="ADAL" clId="{B66E595D-7349-4E50-87B2-1B1BB6599A44}" dt="2023-06-05T17:05:00.364" v="1992" actId="962"/>
          <ac:spMkLst>
            <pc:docMk/>
            <pc:sldMk cId="631229544" sldId="262"/>
            <ac:spMk id="8" creationId="{8F7BB68B-4EA1-453C-81FF-328783FC13FF}"/>
          </ac:spMkLst>
        </pc:spChg>
        <pc:spChg chg="mod">
          <ac:chgData name="de-Jesus-Oliveira Victor-Adriel" userId="a708fc36-3c1b-42ab-b5e9-2e1fa3c6605e" providerId="ADAL" clId="{B66E595D-7349-4E50-87B2-1B1BB6599A44}" dt="2023-06-05T17:05:00.364" v="1992" actId="962"/>
          <ac:spMkLst>
            <pc:docMk/>
            <pc:sldMk cId="631229544" sldId="262"/>
            <ac:spMk id="9" creationId="{1D5CFDC9-2DA5-4C79-A306-63C77D5FB1C0}"/>
          </ac:spMkLst>
        </pc:spChg>
        <pc:spChg chg="mod">
          <ac:chgData name="de-Jesus-Oliveira Victor-Adriel" userId="a708fc36-3c1b-42ab-b5e9-2e1fa3c6605e" providerId="ADAL" clId="{B66E595D-7349-4E50-87B2-1B1BB6599A44}" dt="2023-06-05T17:05:00.364" v="1992" actId="962"/>
          <ac:spMkLst>
            <pc:docMk/>
            <pc:sldMk cId="631229544" sldId="262"/>
            <ac:spMk id="10" creationId="{2F2BAE84-6669-487D-9AFB-6B798F617EED}"/>
          </ac:spMkLst>
        </pc:spChg>
        <pc:spChg chg="mod">
          <ac:chgData name="de-Jesus-Oliveira Victor-Adriel" userId="a708fc36-3c1b-42ab-b5e9-2e1fa3c6605e" providerId="ADAL" clId="{B66E595D-7349-4E50-87B2-1B1BB6599A44}" dt="2023-06-05T17:05:00.364" v="1992" actId="962"/>
          <ac:spMkLst>
            <pc:docMk/>
            <pc:sldMk cId="631229544" sldId="262"/>
            <ac:spMk id="11" creationId="{7C571028-DEB5-4A49-8D2B-222F52D8F4AA}"/>
          </ac:spMkLst>
        </pc:spChg>
        <pc:spChg chg="mod">
          <ac:chgData name="de-Jesus-Oliveira Victor-Adriel" userId="a708fc36-3c1b-42ab-b5e9-2e1fa3c6605e" providerId="ADAL" clId="{B66E595D-7349-4E50-87B2-1B1BB6599A44}" dt="2023-06-05T17:05:00.364" v="1992" actId="962"/>
          <ac:spMkLst>
            <pc:docMk/>
            <pc:sldMk cId="631229544" sldId="262"/>
            <ac:spMk id="12" creationId="{04D2C42B-317B-4A88-BF61-7B3A3B5CD6CF}"/>
          </ac:spMkLst>
        </pc:spChg>
        <pc:spChg chg="mod ord">
          <ac:chgData name="de-Jesus-Oliveira Victor-Adriel" userId="a708fc36-3c1b-42ab-b5e9-2e1fa3c6605e" providerId="ADAL" clId="{B66E595D-7349-4E50-87B2-1B1BB6599A44}" dt="2023-06-05T17:02:45.080" v="1976" actId="166"/>
          <ac:spMkLst>
            <pc:docMk/>
            <pc:sldMk cId="631229544" sldId="262"/>
            <ac:spMk id="13" creationId="{E1ECB7B7-F29F-493A-BB38-7F8FC8A9A902}"/>
          </ac:spMkLst>
        </pc:spChg>
        <pc:spChg chg="mod ord">
          <ac:chgData name="de-Jesus-Oliveira Victor-Adriel" userId="a708fc36-3c1b-42ab-b5e9-2e1fa3c6605e" providerId="ADAL" clId="{B66E595D-7349-4E50-87B2-1B1BB6599A44}" dt="2023-06-05T17:02:46.753" v="1977" actId="166"/>
          <ac:spMkLst>
            <pc:docMk/>
            <pc:sldMk cId="631229544" sldId="262"/>
            <ac:spMk id="14" creationId="{2DAAE9F6-16BF-4F91-98F1-1C37AD2DC0A9}"/>
          </ac:spMkLst>
        </pc:spChg>
        <pc:spChg chg="add mod ord">
          <ac:chgData name="de-Jesus-Oliveira Victor-Adriel" userId="a708fc36-3c1b-42ab-b5e9-2e1fa3c6605e" providerId="ADAL" clId="{B66E595D-7349-4E50-87B2-1B1BB6599A44}" dt="2023-06-05T17:09:51.543" v="2025" actId="1035"/>
          <ac:spMkLst>
            <pc:docMk/>
            <pc:sldMk cId="631229544" sldId="262"/>
            <ac:spMk id="15" creationId="{D12474AE-E055-F6AB-96EE-88DE867716A6}"/>
          </ac:spMkLst>
        </pc:spChg>
        <pc:spChg chg="mod ord">
          <ac:chgData name="de-Jesus-Oliveira Victor-Adriel" userId="a708fc36-3c1b-42ab-b5e9-2e1fa3c6605e" providerId="ADAL" clId="{B66E595D-7349-4E50-87B2-1B1BB6599A44}" dt="2023-06-05T17:02:48.731" v="1978" actId="166"/>
          <ac:spMkLst>
            <pc:docMk/>
            <pc:sldMk cId="631229544" sldId="262"/>
            <ac:spMk id="17" creationId="{56D88109-B603-48E2-8692-411A6C1C9FAF}"/>
          </ac:spMkLst>
        </pc:spChg>
        <pc:spChg chg="mod ord">
          <ac:chgData name="de-Jesus-Oliveira Victor-Adriel" userId="a708fc36-3c1b-42ab-b5e9-2e1fa3c6605e" providerId="ADAL" clId="{B66E595D-7349-4E50-87B2-1B1BB6599A44}" dt="2023-06-05T17:02:29.281" v="1970" actId="166"/>
          <ac:spMkLst>
            <pc:docMk/>
            <pc:sldMk cId="631229544" sldId="262"/>
            <ac:spMk id="18" creationId="{1A1AEC66-48A3-4E75-8540-E5458E8C506E}"/>
          </ac:spMkLst>
        </pc:spChg>
        <pc:spChg chg="mod ord">
          <ac:chgData name="de-Jesus-Oliveira Victor-Adriel" userId="a708fc36-3c1b-42ab-b5e9-2e1fa3c6605e" providerId="ADAL" clId="{B66E595D-7349-4E50-87B2-1B1BB6599A44}" dt="2023-06-05T17:02:30.899" v="1971" actId="166"/>
          <ac:spMkLst>
            <pc:docMk/>
            <pc:sldMk cId="631229544" sldId="262"/>
            <ac:spMk id="19" creationId="{25F6593C-30FB-4E0F-A4A8-6328236749DF}"/>
          </ac:spMkLst>
        </pc:spChg>
        <pc:spChg chg="mod ord">
          <ac:chgData name="de-Jesus-Oliveira Victor-Adriel" userId="a708fc36-3c1b-42ab-b5e9-2e1fa3c6605e" providerId="ADAL" clId="{B66E595D-7349-4E50-87B2-1B1BB6599A44}" dt="2023-06-05T17:02:32.583" v="1972" actId="166"/>
          <ac:spMkLst>
            <pc:docMk/>
            <pc:sldMk cId="631229544" sldId="262"/>
            <ac:spMk id="20" creationId="{FC54AE24-C016-4DAE-B844-F934967B2CF5}"/>
          </ac:spMkLst>
        </pc:spChg>
        <pc:spChg chg="add mod">
          <ac:chgData name="de-Jesus-Oliveira Victor-Adriel" userId="a708fc36-3c1b-42ab-b5e9-2e1fa3c6605e" providerId="ADAL" clId="{B66E595D-7349-4E50-87B2-1B1BB6599A44}" dt="2023-06-05T17:05:00.364" v="1992" actId="962"/>
          <ac:spMkLst>
            <pc:docMk/>
            <pc:sldMk cId="631229544" sldId="262"/>
            <ac:spMk id="21" creationId="{3C36A165-F5DE-F36D-FEDD-63342CB9BA78}"/>
          </ac:spMkLst>
        </pc:spChg>
        <pc:spChg chg="mod ord">
          <ac:chgData name="de-Jesus-Oliveira Victor-Adriel" userId="a708fc36-3c1b-42ab-b5e9-2e1fa3c6605e" providerId="ADAL" clId="{B66E595D-7349-4E50-87B2-1B1BB6599A44}" dt="2023-06-05T17:02:35.792" v="1973" actId="166"/>
          <ac:spMkLst>
            <pc:docMk/>
            <pc:sldMk cId="631229544" sldId="262"/>
            <ac:spMk id="24" creationId="{7D6A16E5-9806-44E5-ADFB-CC665404A1F5}"/>
          </ac:spMkLst>
        </pc:spChg>
        <pc:spChg chg="mod ord">
          <ac:chgData name="de-Jesus-Oliveira Victor-Adriel" userId="a708fc36-3c1b-42ab-b5e9-2e1fa3c6605e" providerId="ADAL" clId="{B66E595D-7349-4E50-87B2-1B1BB6599A44}" dt="2023-06-05T17:02:43.412" v="1975" actId="166"/>
          <ac:spMkLst>
            <pc:docMk/>
            <pc:sldMk cId="631229544" sldId="262"/>
            <ac:spMk id="25" creationId="{488CBF92-B5A5-499F-B0F3-7771BAEA6C2E}"/>
          </ac:spMkLst>
        </pc:spChg>
        <pc:spChg chg="mod ord">
          <ac:chgData name="de-Jesus-Oliveira Victor-Adriel" userId="a708fc36-3c1b-42ab-b5e9-2e1fa3c6605e" providerId="ADAL" clId="{B66E595D-7349-4E50-87B2-1B1BB6599A44}" dt="2023-06-05T17:02:38.731" v="1974" actId="166"/>
          <ac:spMkLst>
            <pc:docMk/>
            <pc:sldMk cId="631229544" sldId="262"/>
            <ac:spMk id="27" creationId="{EA2DEE02-A743-48AC-A52B-B894BDBC4624}"/>
          </ac:spMkLst>
        </pc:spChg>
        <pc:picChg chg="mod">
          <ac:chgData name="de-Jesus-Oliveira Victor-Adriel" userId="a708fc36-3c1b-42ab-b5e9-2e1fa3c6605e" providerId="ADAL" clId="{B66E595D-7349-4E50-87B2-1B1BB6599A44}" dt="2023-06-05T17:05:00.364" v="1992" actId="962"/>
          <ac:picMkLst>
            <pc:docMk/>
            <pc:sldMk cId="631229544" sldId="262"/>
            <ac:picMk id="16" creationId="{89D102F6-0BB4-47CD-9233-3C556C89C8F1}"/>
          </ac:picMkLst>
        </pc:picChg>
        <pc:picChg chg="mod ord">
          <ac:chgData name="de-Jesus-Oliveira Victor-Adriel" userId="a708fc36-3c1b-42ab-b5e9-2e1fa3c6605e" providerId="ADAL" clId="{B66E595D-7349-4E50-87B2-1B1BB6599A44}" dt="2023-06-05T17:05:00.364" v="1992" actId="962"/>
          <ac:picMkLst>
            <pc:docMk/>
            <pc:sldMk cId="631229544" sldId="262"/>
            <ac:picMk id="22" creationId="{E7032948-9687-4D75-A4CA-4BE6746CB549}"/>
          </ac:picMkLst>
        </pc:picChg>
        <pc:picChg chg="mod ord">
          <ac:chgData name="de-Jesus-Oliveira Victor-Adriel" userId="a708fc36-3c1b-42ab-b5e9-2e1fa3c6605e" providerId="ADAL" clId="{B66E595D-7349-4E50-87B2-1B1BB6599A44}" dt="2023-06-05T17:05:00.364" v="1992" actId="962"/>
          <ac:picMkLst>
            <pc:docMk/>
            <pc:sldMk cId="631229544" sldId="262"/>
            <ac:picMk id="23" creationId="{710D30BE-E79C-4E59-BEC8-9F38CEDDE9A2}"/>
          </ac:picMkLst>
        </pc:picChg>
        <pc:picChg chg="mod">
          <ac:chgData name="de-Jesus-Oliveira Victor-Adriel" userId="a708fc36-3c1b-42ab-b5e9-2e1fa3c6605e" providerId="ADAL" clId="{B66E595D-7349-4E50-87B2-1B1BB6599A44}" dt="2023-06-05T17:05:00.364" v="1992" actId="962"/>
          <ac:picMkLst>
            <pc:docMk/>
            <pc:sldMk cId="631229544" sldId="262"/>
            <ac:picMk id="26" creationId="{A0E1ACAB-FAE3-49DF-828D-33602DAB4CED}"/>
          </ac:picMkLst>
        </pc:picChg>
        <pc:picChg chg="mod">
          <ac:chgData name="de-Jesus-Oliveira Victor-Adriel" userId="a708fc36-3c1b-42ab-b5e9-2e1fa3c6605e" providerId="ADAL" clId="{B66E595D-7349-4E50-87B2-1B1BB6599A44}" dt="2023-06-05T17:05:00.364" v="1992" actId="962"/>
          <ac:picMkLst>
            <pc:docMk/>
            <pc:sldMk cId="631229544" sldId="262"/>
            <ac:picMk id="29" creationId="{374A380C-D98A-8814-B18D-1671AE8E6C62}"/>
          </ac:picMkLst>
        </pc:picChg>
        <pc:picChg chg="mod">
          <ac:chgData name="de-Jesus-Oliveira Victor-Adriel" userId="a708fc36-3c1b-42ab-b5e9-2e1fa3c6605e" providerId="ADAL" clId="{B66E595D-7349-4E50-87B2-1B1BB6599A44}" dt="2023-06-05T17:05:00.364" v="1992" actId="962"/>
          <ac:picMkLst>
            <pc:docMk/>
            <pc:sldMk cId="631229544" sldId="262"/>
            <ac:picMk id="31" creationId="{869CE862-9165-338E-CE96-9F123D77AB36}"/>
          </ac:picMkLst>
        </pc:picChg>
      </pc:sldChg>
      <pc:sldChg chg="modSp mod">
        <pc:chgData name="de-Jesus-Oliveira Victor-Adriel" userId="a708fc36-3c1b-42ab-b5e9-2e1fa3c6605e" providerId="ADAL" clId="{B66E595D-7349-4E50-87B2-1B1BB6599A44}" dt="2023-06-05T15:48:29.113" v="0"/>
        <pc:sldMkLst>
          <pc:docMk/>
          <pc:sldMk cId="4264380333" sldId="267"/>
        </pc:sldMkLst>
        <pc:spChg chg="mod">
          <ac:chgData name="de-Jesus-Oliveira Victor-Adriel" userId="a708fc36-3c1b-42ab-b5e9-2e1fa3c6605e" providerId="ADAL" clId="{B66E595D-7349-4E50-87B2-1B1BB6599A44}" dt="2023-06-05T15:48:29.113" v="0"/>
          <ac:spMkLst>
            <pc:docMk/>
            <pc:sldMk cId="4264380333" sldId="267"/>
            <ac:spMk id="2" creationId="{36F7C832-7D7F-40CB-9479-79BC46A793B9}"/>
          </ac:spMkLst>
        </pc:spChg>
      </pc:sldChg>
      <pc:sldChg chg="addSp delSp modSp mod">
        <pc:chgData name="de-Jesus-Oliveira Victor-Adriel" userId="a708fc36-3c1b-42ab-b5e9-2e1fa3c6605e" providerId="ADAL" clId="{B66E595D-7349-4E50-87B2-1B1BB6599A44}" dt="2023-06-13T12:17:32.189" v="2035" actId="478"/>
        <pc:sldMkLst>
          <pc:docMk/>
          <pc:sldMk cId="171183961" sldId="268"/>
        </pc:sldMkLst>
        <pc:spChg chg="add del mod">
          <ac:chgData name="de-Jesus-Oliveira Victor-Adriel" userId="a708fc36-3c1b-42ab-b5e9-2e1fa3c6605e" providerId="ADAL" clId="{B66E595D-7349-4E50-87B2-1B1BB6599A44}" dt="2023-06-13T12:17:32.189" v="2035" actId="478"/>
          <ac:spMkLst>
            <pc:docMk/>
            <pc:sldMk cId="171183961" sldId="268"/>
            <ac:spMk id="2" creationId="{CD88FC6E-879A-CDB0-A2E3-D3FAB77000A3}"/>
          </ac:spMkLst>
        </pc:spChg>
        <pc:spChg chg="add mod">
          <ac:chgData name="de-Jesus-Oliveira Victor-Adriel" userId="a708fc36-3c1b-42ab-b5e9-2e1fa3c6605e" providerId="ADAL" clId="{B66E595D-7349-4E50-87B2-1B1BB6599A44}" dt="2023-06-13T12:17:29.499" v="2034"/>
          <ac:spMkLst>
            <pc:docMk/>
            <pc:sldMk cId="171183961" sldId="268"/>
            <ac:spMk id="4" creationId="{3FC085DF-63F3-D0A1-C920-01358E9AC035}"/>
          </ac:spMkLst>
        </pc:spChg>
      </pc:sldChg>
      <pc:sldChg chg="modSp mod">
        <pc:chgData name="de-Jesus-Oliveira Victor-Adriel" userId="a708fc36-3c1b-42ab-b5e9-2e1fa3c6605e" providerId="ADAL" clId="{B66E595D-7349-4E50-87B2-1B1BB6599A44}" dt="2023-06-05T15:50:35.884" v="2" actId="6549"/>
        <pc:sldMkLst>
          <pc:docMk/>
          <pc:sldMk cId="313680254" sldId="285"/>
        </pc:sldMkLst>
        <pc:spChg chg="mod">
          <ac:chgData name="de-Jesus-Oliveira Victor-Adriel" userId="a708fc36-3c1b-42ab-b5e9-2e1fa3c6605e" providerId="ADAL" clId="{B66E595D-7349-4E50-87B2-1B1BB6599A44}" dt="2023-06-05T15:50:35.884" v="2" actId="6549"/>
          <ac:spMkLst>
            <pc:docMk/>
            <pc:sldMk cId="313680254" sldId="285"/>
            <ac:spMk id="4" creationId="{82B15DD6-0713-4687-9E23-12B35F8AE7CE}"/>
          </ac:spMkLst>
        </pc:spChg>
      </pc:sldChg>
    </pc:docChg>
  </pc:docChgLst>
  <pc:docChgLst>
    <pc:chgData name="de-Jesus-Oliveira Victor-Adriel" userId="a708fc36-3c1b-42ab-b5e9-2e1fa3c6605e" providerId="ADAL" clId="{7A9A959C-C52E-4291-BE1A-17BEF8E3DC74}"/>
    <pc:docChg chg="undo custSel modSld">
      <pc:chgData name="de-Jesus-Oliveira Victor-Adriel" userId="a708fc36-3c1b-42ab-b5e9-2e1fa3c6605e" providerId="ADAL" clId="{7A9A959C-C52E-4291-BE1A-17BEF8E3DC74}" dt="2024-04-18T14:49:18.692" v="603" actId="167"/>
      <pc:docMkLst>
        <pc:docMk/>
      </pc:docMkLst>
      <pc:sldChg chg="addSp modSp mod">
        <pc:chgData name="de-Jesus-Oliveira Victor-Adriel" userId="a708fc36-3c1b-42ab-b5e9-2e1fa3c6605e" providerId="ADAL" clId="{7A9A959C-C52E-4291-BE1A-17BEF8E3DC74}" dt="2024-04-18T14:49:18.692" v="603" actId="167"/>
        <pc:sldMkLst>
          <pc:docMk/>
          <pc:sldMk cId="1310685907" sldId="259"/>
        </pc:sldMkLst>
        <pc:spChg chg="mod">
          <ac:chgData name="de-Jesus-Oliveira Victor-Adriel" userId="a708fc36-3c1b-42ab-b5e9-2e1fa3c6605e" providerId="ADAL" clId="{7A9A959C-C52E-4291-BE1A-17BEF8E3DC74}" dt="2024-04-17T20:13:24.971" v="3"/>
          <ac:spMkLst>
            <pc:docMk/>
            <pc:sldMk cId="1310685907" sldId="259"/>
            <ac:spMk id="2" creationId="{09A0D47D-F557-D34E-5FE2-794831DDB219}"/>
          </ac:spMkLst>
        </pc:spChg>
        <pc:spChg chg="mod">
          <ac:chgData name="de-Jesus-Oliveira Victor-Adriel" userId="a708fc36-3c1b-42ab-b5e9-2e1fa3c6605e" providerId="ADAL" clId="{7A9A959C-C52E-4291-BE1A-17BEF8E3DC74}" dt="2024-04-17T20:14:54.675" v="17" actId="20577"/>
          <ac:spMkLst>
            <pc:docMk/>
            <pc:sldMk cId="1310685907" sldId="259"/>
            <ac:spMk id="12" creationId="{DC92D0BD-A8C1-4465-A69C-8E46D27F16A3}"/>
          </ac:spMkLst>
        </pc:spChg>
        <pc:spChg chg="mod">
          <ac:chgData name="de-Jesus-Oliveira Victor-Adriel" userId="a708fc36-3c1b-42ab-b5e9-2e1fa3c6605e" providerId="ADAL" clId="{7A9A959C-C52E-4291-BE1A-17BEF8E3DC74}" dt="2024-04-17T20:16:11.882" v="27" actId="1036"/>
          <ac:spMkLst>
            <pc:docMk/>
            <pc:sldMk cId="1310685907" sldId="259"/>
            <ac:spMk id="19" creationId="{EAFCC845-7912-40D3-ABE8-DEC2E9DD0B0B}"/>
          </ac:spMkLst>
        </pc:spChg>
        <pc:spChg chg="mod">
          <ac:chgData name="de-Jesus-Oliveira Victor-Adriel" userId="a708fc36-3c1b-42ab-b5e9-2e1fa3c6605e" providerId="ADAL" clId="{7A9A959C-C52E-4291-BE1A-17BEF8E3DC74}" dt="2024-04-17T20:16:18.364" v="28"/>
          <ac:spMkLst>
            <pc:docMk/>
            <pc:sldMk cId="1310685907" sldId="259"/>
            <ac:spMk id="26" creationId="{B6037A6F-86BA-497F-AF88-9A18F21E9A4B}"/>
          </ac:spMkLst>
        </pc:spChg>
        <pc:spChg chg="mod">
          <ac:chgData name="de-Jesus-Oliveira Victor-Adriel" userId="a708fc36-3c1b-42ab-b5e9-2e1fa3c6605e" providerId="ADAL" clId="{7A9A959C-C52E-4291-BE1A-17BEF8E3DC74}" dt="2024-04-17T20:16:40.154" v="40" actId="20577"/>
          <ac:spMkLst>
            <pc:docMk/>
            <pc:sldMk cId="1310685907" sldId="259"/>
            <ac:spMk id="27" creationId="{B7B59CE9-42CA-4364-836F-E0CA5AD66EC0}"/>
          </ac:spMkLst>
        </pc:spChg>
        <pc:spChg chg="mod">
          <ac:chgData name="de-Jesus-Oliveira Victor-Adriel" userId="a708fc36-3c1b-42ab-b5e9-2e1fa3c6605e" providerId="ADAL" clId="{7A9A959C-C52E-4291-BE1A-17BEF8E3DC74}" dt="2024-04-17T20:17:48.442" v="71" actId="1037"/>
          <ac:spMkLst>
            <pc:docMk/>
            <pc:sldMk cId="1310685907" sldId="259"/>
            <ac:spMk id="32" creationId="{B53E7053-BA1E-4399-9E83-539B44F36339}"/>
          </ac:spMkLst>
        </pc:spChg>
        <pc:spChg chg="mod">
          <ac:chgData name="de-Jesus-Oliveira Victor-Adriel" userId="a708fc36-3c1b-42ab-b5e9-2e1fa3c6605e" providerId="ADAL" clId="{7A9A959C-C52E-4291-BE1A-17BEF8E3DC74}" dt="2024-04-17T20:19:39.927" v="77" actId="20577"/>
          <ac:spMkLst>
            <pc:docMk/>
            <pc:sldMk cId="1310685907" sldId="259"/>
            <ac:spMk id="33" creationId="{5ED9E0F0-71E0-4370-A870-8E0A52A50FAA}"/>
          </ac:spMkLst>
        </pc:spChg>
        <pc:picChg chg="add mod ord modCrop">
          <ac:chgData name="de-Jesus-Oliveira Victor-Adriel" userId="a708fc36-3c1b-42ab-b5e9-2e1fa3c6605e" providerId="ADAL" clId="{7A9A959C-C52E-4291-BE1A-17BEF8E3DC74}" dt="2024-04-18T14:49:12.749" v="602" actId="167"/>
          <ac:picMkLst>
            <pc:docMk/>
            <pc:sldMk cId="1310685907" sldId="259"/>
            <ac:picMk id="4" creationId="{12D5DA28-14DB-9FFC-B188-E1D21C492255}"/>
          </ac:picMkLst>
        </pc:picChg>
        <pc:picChg chg="add mod ord modCrop">
          <ac:chgData name="de-Jesus-Oliveira Victor-Adriel" userId="a708fc36-3c1b-42ab-b5e9-2e1fa3c6605e" providerId="ADAL" clId="{7A9A959C-C52E-4291-BE1A-17BEF8E3DC74}" dt="2024-04-18T14:49:18.692" v="603" actId="167"/>
          <ac:picMkLst>
            <pc:docMk/>
            <pc:sldMk cId="1310685907" sldId="259"/>
            <ac:picMk id="5" creationId="{212E1BF6-758C-AAF9-0B66-4D5D038291E5}"/>
          </ac:picMkLst>
        </pc:picChg>
        <pc:picChg chg="mod modCrop">
          <ac:chgData name="de-Jesus-Oliveira Victor-Adriel" userId="a708fc36-3c1b-42ab-b5e9-2e1fa3c6605e" providerId="ADAL" clId="{7A9A959C-C52E-4291-BE1A-17BEF8E3DC74}" dt="2024-04-18T14:48:42.978" v="591" actId="732"/>
          <ac:picMkLst>
            <pc:docMk/>
            <pc:sldMk cId="1310685907" sldId="259"/>
            <ac:picMk id="6" creationId="{5F053061-5E30-451B-A001-0DDE4A07D110}"/>
          </ac:picMkLst>
        </pc:picChg>
      </pc:sldChg>
      <pc:sldChg chg="modSp mod">
        <pc:chgData name="de-Jesus-Oliveira Victor-Adriel" userId="a708fc36-3c1b-42ab-b5e9-2e1fa3c6605e" providerId="ADAL" clId="{7A9A959C-C52E-4291-BE1A-17BEF8E3DC74}" dt="2024-04-17T20:26:16.014" v="168" actId="14100"/>
        <pc:sldMkLst>
          <pc:docMk/>
          <pc:sldMk cId="4091270383" sldId="260"/>
        </pc:sldMkLst>
        <pc:spChg chg="mod">
          <ac:chgData name="de-Jesus-Oliveira Victor-Adriel" userId="a708fc36-3c1b-42ab-b5e9-2e1fa3c6605e" providerId="ADAL" clId="{7A9A959C-C52E-4291-BE1A-17BEF8E3DC74}" dt="2024-04-17T20:13:30.225" v="4"/>
          <ac:spMkLst>
            <pc:docMk/>
            <pc:sldMk cId="4091270383" sldId="260"/>
            <ac:spMk id="2" creationId="{5C375986-88DB-DC33-6102-BCFFFD35BEDE}"/>
          </ac:spMkLst>
        </pc:spChg>
        <pc:spChg chg="mod">
          <ac:chgData name="de-Jesus-Oliveira Victor-Adriel" userId="a708fc36-3c1b-42ab-b5e9-2e1fa3c6605e" providerId="ADAL" clId="{7A9A959C-C52E-4291-BE1A-17BEF8E3DC74}" dt="2024-04-17T20:19:58.303" v="78"/>
          <ac:spMkLst>
            <pc:docMk/>
            <pc:sldMk cId="4091270383" sldId="260"/>
            <ac:spMk id="19" creationId="{77766320-C323-4F05-B79B-21F5B1A5F7A2}"/>
          </ac:spMkLst>
        </pc:spChg>
        <pc:spChg chg="mod">
          <ac:chgData name="de-Jesus-Oliveira Victor-Adriel" userId="a708fc36-3c1b-42ab-b5e9-2e1fa3c6605e" providerId="ADAL" clId="{7A9A959C-C52E-4291-BE1A-17BEF8E3DC74}" dt="2024-04-17T20:20:41.441" v="80" actId="1036"/>
          <ac:spMkLst>
            <pc:docMk/>
            <pc:sldMk cId="4091270383" sldId="260"/>
            <ac:spMk id="21" creationId="{710136DB-CD31-4F92-AD93-4D8E7954D92B}"/>
          </ac:spMkLst>
        </pc:spChg>
        <pc:spChg chg="mod">
          <ac:chgData name="de-Jesus-Oliveira Victor-Adriel" userId="a708fc36-3c1b-42ab-b5e9-2e1fa3c6605e" providerId="ADAL" clId="{7A9A959C-C52E-4291-BE1A-17BEF8E3DC74}" dt="2024-04-17T20:22:20.899" v="131" actId="1035"/>
          <ac:spMkLst>
            <pc:docMk/>
            <pc:sldMk cId="4091270383" sldId="260"/>
            <ac:spMk id="23" creationId="{6F2AA65D-82EC-4378-AA41-79361034D199}"/>
          </ac:spMkLst>
        </pc:spChg>
        <pc:spChg chg="mod">
          <ac:chgData name="de-Jesus-Oliveira Victor-Adriel" userId="a708fc36-3c1b-42ab-b5e9-2e1fa3c6605e" providerId="ADAL" clId="{7A9A959C-C52E-4291-BE1A-17BEF8E3DC74}" dt="2024-04-17T20:22:54.442" v="136" actId="6549"/>
          <ac:spMkLst>
            <pc:docMk/>
            <pc:sldMk cId="4091270383" sldId="260"/>
            <ac:spMk id="24" creationId="{4AC4F8E2-F1E5-42CA-93A7-FB36A1F72476}"/>
          </ac:spMkLst>
        </pc:spChg>
        <pc:spChg chg="mod">
          <ac:chgData name="de-Jesus-Oliveira Victor-Adriel" userId="a708fc36-3c1b-42ab-b5e9-2e1fa3c6605e" providerId="ADAL" clId="{7A9A959C-C52E-4291-BE1A-17BEF8E3DC74}" dt="2024-04-17T20:23:38.133" v="139" actId="1076"/>
          <ac:spMkLst>
            <pc:docMk/>
            <pc:sldMk cId="4091270383" sldId="260"/>
            <ac:spMk id="26" creationId="{AF3FA7B9-77CE-4CBD-8983-01F6D461E8F9}"/>
          </ac:spMkLst>
        </pc:spChg>
        <pc:spChg chg="mod">
          <ac:chgData name="de-Jesus-Oliveira Victor-Adriel" userId="a708fc36-3c1b-42ab-b5e9-2e1fa3c6605e" providerId="ADAL" clId="{7A9A959C-C52E-4291-BE1A-17BEF8E3DC74}" dt="2024-04-17T20:25:30.460" v="166" actId="20577"/>
          <ac:spMkLst>
            <pc:docMk/>
            <pc:sldMk cId="4091270383" sldId="260"/>
            <ac:spMk id="29" creationId="{C4E15962-42BB-4800-B61A-1F5083B52D73}"/>
          </ac:spMkLst>
        </pc:spChg>
        <pc:spChg chg="mod">
          <ac:chgData name="de-Jesus-Oliveira Victor-Adriel" userId="a708fc36-3c1b-42ab-b5e9-2e1fa3c6605e" providerId="ADAL" clId="{7A9A959C-C52E-4291-BE1A-17BEF8E3DC74}" dt="2024-04-17T20:24:37.736" v="153" actId="20577"/>
          <ac:spMkLst>
            <pc:docMk/>
            <pc:sldMk cId="4091270383" sldId="260"/>
            <ac:spMk id="30" creationId="{E9DD36E4-26CB-4C0B-8B3C-4552D5FF2FE9}"/>
          </ac:spMkLst>
        </pc:spChg>
        <pc:spChg chg="mod">
          <ac:chgData name="de-Jesus-Oliveira Victor-Adriel" userId="a708fc36-3c1b-42ab-b5e9-2e1fa3c6605e" providerId="ADAL" clId="{7A9A959C-C52E-4291-BE1A-17BEF8E3DC74}" dt="2024-04-17T20:25:55.546" v="167" actId="113"/>
          <ac:spMkLst>
            <pc:docMk/>
            <pc:sldMk cId="4091270383" sldId="260"/>
            <ac:spMk id="33" creationId="{0C233EFC-D749-4B5C-9BBA-CAF6FB26532D}"/>
          </ac:spMkLst>
        </pc:spChg>
        <pc:spChg chg="mod">
          <ac:chgData name="de-Jesus-Oliveira Victor-Adriel" userId="a708fc36-3c1b-42ab-b5e9-2e1fa3c6605e" providerId="ADAL" clId="{7A9A959C-C52E-4291-BE1A-17BEF8E3DC74}" dt="2024-04-17T20:26:16.014" v="168" actId="14100"/>
          <ac:spMkLst>
            <pc:docMk/>
            <pc:sldMk cId="4091270383" sldId="260"/>
            <ac:spMk id="36" creationId="{F56F6933-ED78-47EC-B1D9-1CF1175B117F}"/>
          </ac:spMkLst>
        </pc:spChg>
        <pc:spChg chg="mod">
          <ac:chgData name="de-Jesus-Oliveira Victor-Adriel" userId="a708fc36-3c1b-42ab-b5e9-2e1fa3c6605e" providerId="ADAL" clId="{7A9A959C-C52E-4291-BE1A-17BEF8E3DC74}" dt="2024-04-17T20:21:11.195" v="113" actId="1038"/>
          <ac:spMkLst>
            <pc:docMk/>
            <pc:sldMk cId="4091270383" sldId="260"/>
            <ac:spMk id="39" creationId="{25D5D8FD-2D51-49AF-715E-6936F3C12A04}"/>
          </ac:spMkLst>
        </pc:spChg>
        <pc:spChg chg="mod">
          <ac:chgData name="de-Jesus-Oliveira Victor-Adriel" userId="a708fc36-3c1b-42ab-b5e9-2e1fa3c6605e" providerId="ADAL" clId="{7A9A959C-C52E-4291-BE1A-17BEF8E3DC74}" dt="2024-04-17T20:21:48.480" v="122" actId="20577"/>
          <ac:spMkLst>
            <pc:docMk/>
            <pc:sldMk cId="4091270383" sldId="260"/>
            <ac:spMk id="47" creationId="{53BD6F36-09EF-37CC-9AB2-B515F3016E30}"/>
          </ac:spMkLst>
        </pc:spChg>
        <pc:spChg chg="mod">
          <ac:chgData name="de-Jesus-Oliveira Victor-Adriel" userId="a708fc36-3c1b-42ab-b5e9-2e1fa3c6605e" providerId="ADAL" clId="{7A9A959C-C52E-4291-BE1A-17BEF8E3DC74}" dt="2024-04-17T20:21:53.886" v="123"/>
          <ac:spMkLst>
            <pc:docMk/>
            <pc:sldMk cId="4091270383" sldId="260"/>
            <ac:spMk id="48" creationId="{B083CA16-CEC5-7CD4-AE9F-A5F8CA71A1D1}"/>
          </ac:spMkLst>
        </pc:spChg>
        <pc:spChg chg="mod">
          <ac:chgData name="de-Jesus-Oliveira Victor-Adriel" userId="a708fc36-3c1b-42ab-b5e9-2e1fa3c6605e" providerId="ADAL" clId="{7A9A959C-C52E-4291-BE1A-17BEF8E3DC74}" dt="2024-04-17T20:21:57.874" v="124"/>
          <ac:spMkLst>
            <pc:docMk/>
            <pc:sldMk cId="4091270383" sldId="260"/>
            <ac:spMk id="49" creationId="{0BFC94F2-016B-8953-0BD6-DB5E7AC7CE72}"/>
          </ac:spMkLst>
        </pc:spChg>
      </pc:sldChg>
      <pc:sldChg chg="addSp delSp modSp mod">
        <pc:chgData name="de-Jesus-Oliveira Victor-Adriel" userId="a708fc36-3c1b-42ab-b5e9-2e1fa3c6605e" providerId="ADAL" clId="{7A9A959C-C52E-4291-BE1A-17BEF8E3DC74}" dt="2024-04-18T14:35:57.295" v="388" actId="20577"/>
        <pc:sldMkLst>
          <pc:docMk/>
          <pc:sldMk cId="3278654172" sldId="261"/>
        </pc:sldMkLst>
        <pc:spChg chg="mod">
          <ac:chgData name="de-Jesus-Oliveira Victor-Adriel" userId="a708fc36-3c1b-42ab-b5e9-2e1fa3c6605e" providerId="ADAL" clId="{7A9A959C-C52E-4291-BE1A-17BEF8E3DC74}" dt="2024-04-17T20:26:55.769" v="169"/>
          <ac:spMkLst>
            <pc:docMk/>
            <pc:sldMk cId="3278654172" sldId="261"/>
            <ac:spMk id="14" creationId="{D4234115-2013-40E2-B088-A4DB2C414824}"/>
          </ac:spMkLst>
        </pc:spChg>
        <pc:spChg chg="mod">
          <ac:chgData name="de-Jesus-Oliveira Victor-Adriel" userId="a708fc36-3c1b-42ab-b5e9-2e1fa3c6605e" providerId="ADAL" clId="{7A9A959C-C52E-4291-BE1A-17BEF8E3DC74}" dt="2024-04-17T20:30:57.500" v="233" actId="113"/>
          <ac:spMkLst>
            <pc:docMk/>
            <pc:sldMk cId="3278654172" sldId="261"/>
            <ac:spMk id="15" creationId="{EA649DB5-9A6D-4AC6-832D-F734CE88E9B6}"/>
          </ac:spMkLst>
        </pc:spChg>
        <pc:spChg chg="mod">
          <ac:chgData name="de-Jesus-Oliveira Victor-Adriel" userId="a708fc36-3c1b-42ab-b5e9-2e1fa3c6605e" providerId="ADAL" clId="{7A9A959C-C52E-4291-BE1A-17BEF8E3DC74}" dt="2024-04-17T20:31:06.526" v="235" actId="20577"/>
          <ac:spMkLst>
            <pc:docMk/>
            <pc:sldMk cId="3278654172" sldId="261"/>
            <ac:spMk id="16" creationId="{BEE8BB84-D3D2-4AB0-8F0A-3EC00DCEC7F9}"/>
          </ac:spMkLst>
        </pc:spChg>
        <pc:spChg chg="mod">
          <ac:chgData name="de-Jesus-Oliveira Victor-Adriel" userId="a708fc36-3c1b-42ab-b5e9-2e1fa3c6605e" providerId="ADAL" clId="{7A9A959C-C52E-4291-BE1A-17BEF8E3DC74}" dt="2024-04-17T20:28:46.704" v="193" actId="20577"/>
          <ac:spMkLst>
            <pc:docMk/>
            <pc:sldMk cId="3278654172" sldId="261"/>
            <ac:spMk id="20" creationId="{129C7494-A326-4E23-9779-668ED0B2F88D}"/>
          </ac:spMkLst>
        </pc:spChg>
        <pc:spChg chg="mod">
          <ac:chgData name="de-Jesus-Oliveira Victor-Adriel" userId="a708fc36-3c1b-42ab-b5e9-2e1fa3c6605e" providerId="ADAL" clId="{7A9A959C-C52E-4291-BE1A-17BEF8E3DC74}" dt="2024-04-18T14:25:40.893" v="246" actId="207"/>
          <ac:spMkLst>
            <pc:docMk/>
            <pc:sldMk cId="3278654172" sldId="261"/>
            <ac:spMk id="22" creationId="{D3B8B63F-34D3-42BA-94E3-41D4ABEDB366}"/>
          </ac:spMkLst>
        </pc:spChg>
        <pc:spChg chg="mod">
          <ac:chgData name="de-Jesus-Oliveira Victor-Adriel" userId="a708fc36-3c1b-42ab-b5e9-2e1fa3c6605e" providerId="ADAL" clId="{7A9A959C-C52E-4291-BE1A-17BEF8E3DC74}" dt="2024-04-18T14:26:15.485" v="262" actId="20577"/>
          <ac:spMkLst>
            <pc:docMk/>
            <pc:sldMk cId="3278654172" sldId="261"/>
            <ac:spMk id="23" creationId="{3E4DDAC6-C113-4C1A-A97E-53515C709092}"/>
          </ac:spMkLst>
        </pc:spChg>
        <pc:spChg chg="mod">
          <ac:chgData name="de-Jesus-Oliveira Victor-Adriel" userId="a708fc36-3c1b-42ab-b5e9-2e1fa3c6605e" providerId="ADAL" clId="{7A9A959C-C52E-4291-BE1A-17BEF8E3DC74}" dt="2024-04-18T14:26:34.461" v="263" actId="20577"/>
          <ac:spMkLst>
            <pc:docMk/>
            <pc:sldMk cId="3278654172" sldId="261"/>
            <ac:spMk id="25" creationId="{1FC5C205-FAA3-449C-A8FD-C52109290EC9}"/>
          </ac:spMkLst>
        </pc:spChg>
        <pc:spChg chg="mod">
          <ac:chgData name="de-Jesus-Oliveira Victor-Adriel" userId="a708fc36-3c1b-42ab-b5e9-2e1fa3c6605e" providerId="ADAL" clId="{7A9A959C-C52E-4291-BE1A-17BEF8E3DC74}" dt="2024-04-18T14:28:01.596" v="277" actId="20577"/>
          <ac:spMkLst>
            <pc:docMk/>
            <pc:sldMk cId="3278654172" sldId="261"/>
            <ac:spMk id="27" creationId="{B40966AB-959B-4003-8750-39869662CED2}"/>
          </ac:spMkLst>
        </pc:spChg>
        <pc:spChg chg="mod">
          <ac:chgData name="de-Jesus-Oliveira Victor-Adriel" userId="a708fc36-3c1b-42ab-b5e9-2e1fa3c6605e" providerId="ADAL" clId="{7A9A959C-C52E-4291-BE1A-17BEF8E3DC74}" dt="2024-04-18T14:33:33.065" v="368" actId="113"/>
          <ac:spMkLst>
            <pc:docMk/>
            <pc:sldMk cId="3278654172" sldId="261"/>
            <ac:spMk id="28" creationId="{35F301C2-6C4B-4E54-A4C4-140129A3CB31}"/>
          </ac:spMkLst>
        </pc:spChg>
        <pc:spChg chg="mod">
          <ac:chgData name="de-Jesus-Oliveira Victor-Adriel" userId="a708fc36-3c1b-42ab-b5e9-2e1fa3c6605e" providerId="ADAL" clId="{7A9A959C-C52E-4291-BE1A-17BEF8E3DC74}" dt="2024-04-18T14:33:35.408" v="369" actId="113"/>
          <ac:spMkLst>
            <pc:docMk/>
            <pc:sldMk cId="3278654172" sldId="261"/>
            <ac:spMk id="29" creationId="{3452765A-BC87-4F5F-A8F4-9E439009F266}"/>
          </ac:spMkLst>
        </pc:spChg>
        <pc:spChg chg="mod">
          <ac:chgData name="de-Jesus-Oliveira Victor-Adriel" userId="a708fc36-3c1b-42ab-b5e9-2e1fa3c6605e" providerId="ADAL" clId="{7A9A959C-C52E-4291-BE1A-17BEF8E3DC74}" dt="2024-04-18T14:33:37.362" v="370" actId="113"/>
          <ac:spMkLst>
            <pc:docMk/>
            <pc:sldMk cId="3278654172" sldId="261"/>
            <ac:spMk id="30" creationId="{FE98852C-ECBC-4A2E-8C78-8A86B11D2651}"/>
          </ac:spMkLst>
        </pc:spChg>
        <pc:spChg chg="mod">
          <ac:chgData name="de-Jesus-Oliveira Victor-Adriel" userId="a708fc36-3c1b-42ab-b5e9-2e1fa3c6605e" providerId="ADAL" clId="{7A9A959C-C52E-4291-BE1A-17BEF8E3DC74}" dt="2024-04-18T14:30:20.147" v="340" actId="113"/>
          <ac:spMkLst>
            <pc:docMk/>
            <pc:sldMk cId="3278654172" sldId="261"/>
            <ac:spMk id="32" creationId="{4D6692C8-F446-44D7-B5F5-27CC517352A5}"/>
          </ac:spMkLst>
        </pc:spChg>
        <pc:spChg chg="mod">
          <ac:chgData name="de-Jesus-Oliveira Victor-Adriel" userId="a708fc36-3c1b-42ab-b5e9-2e1fa3c6605e" providerId="ADAL" clId="{7A9A959C-C52E-4291-BE1A-17BEF8E3DC74}" dt="2024-04-18T14:31:06.647" v="352" actId="1035"/>
          <ac:spMkLst>
            <pc:docMk/>
            <pc:sldMk cId="3278654172" sldId="261"/>
            <ac:spMk id="33" creationId="{02D2558D-A546-4B9A-B699-6F833DB4FCB4}"/>
          </ac:spMkLst>
        </pc:spChg>
        <pc:spChg chg="mod">
          <ac:chgData name="de-Jesus-Oliveira Victor-Adriel" userId="a708fc36-3c1b-42ab-b5e9-2e1fa3c6605e" providerId="ADAL" clId="{7A9A959C-C52E-4291-BE1A-17BEF8E3DC74}" dt="2024-04-18T14:32:21.640" v="354" actId="113"/>
          <ac:spMkLst>
            <pc:docMk/>
            <pc:sldMk cId="3278654172" sldId="261"/>
            <ac:spMk id="35" creationId="{C3E02E20-DC1A-4BD8-8843-01A92DC2069C}"/>
          </ac:spMkLst>
        </pc:spChg>
        <pc:spChg chg="mod">
          <ac:chgData name="de-Jesus-Oliveira Victor-Adriel" userId="a708fc36-3c1b-42ab-b5e9-2e1fa3c6605e" providerId="ADAL" clId="{7A9A959C-C52E-4291-BE1A-17BEF8E3DC74}" dt="2024-04-18T14:32:50.016" v="362" actId="113"/>
          <ac:spMkLst>
            <pc:docMk/>
            <pc:sldMk cId="3278654172" sldId="261"/>
            <ac:spMk id="36" creationId="{8FD647CD-B233-45DE-88FC-7B235F56923F}"/>
          </ac:spMkLst>
        </pc:spChg>
        <pc:spChg chg="mod">
          <ac:chgData name="de-Jesus-Oliveira Victor-Adriel" userId="a708fc36-3c1b-42ab-b5e9-2e1fa3c6605e" providerId="ADAL" clId="{7A9A959C-C52E-4291-BE1A-17BEF8E3DC74}" dt="2024-04-17T20:13:34.156" v="5"/>
          <ac:spMkLst>
            <pc:docMk/>
            <pc:sldMk cId="3278654172" sldId="261"/>
            <ac:spMk id="38" creationId="{959D1586-3ECF-447C-C1EA-2D9F21A8411A}"/>
          </ac:spMkLst>
        </pc:spChg>
        <pc:spChg chg="mod">
          <ac:chgData name="de-Jesus-Oliveira Victor-Adriel" userId="a708fc36-3c1b-42ab-b5e9-2e1fa3c6605e" providerId="ADAL" clId="{7A9A959C-C52E-4291-BE1A-17BEF8E3DC74}" dt="2024-04-17T20:30:07.061" v="211" actId="1038"/>
          <ac:spMkLst>
            <pc:docMk/>
            <pc:sldMk cId="3278654172" sldId="261"/>
            <ac:spMk id="42" creationId="{2B89E0B4-634D-6D06-1239-45479E79FD1A}"/>
          </ac:spMkLst>
        </pc:spChg>
        <pc:spChg chg="mod">
          <ac:chgData name="de-Jesus-Oliveira Victor-Adriel" userId="a708fc36-3c1b-42ab-b5e9-2e1fa3c6605e" providerId="ADAL" clId="{7A9A959C-C52E-4291-BE1A-17BEF8E3DC74}" dt="2024-04-18T14:29:02.992" v="318" actId="20577"/>
          <ac:spMkLst>
            <pc:docMk/>
            <pc:sldMk cId="3278654172" sldId="261"/>
            <ac:spMk id="46" creationId="{44074C68-63DF-5B05-92BD-082BE3100A1D}"/>
          </ac:spMkLst>
        </pc:spChg>
        <pc:spChg chg="mod">
          <ac:chgData name="de-Jesus-Oliveira Victor-Adriel" userId="a708fc36-3c1b-42ab-b5e9-2e1fa3c6605e" providerId="ADAL" clId="{7A9A959C-C52E-4291-BE1A-17BEF8E3DC74}" dt="2024-04-18T14:35:57.295" v="388" actId="20577"/>
          <ac:spMkLst>
            <pc:docMk/>
            <pc:sldMk cId="3278654172" sldId="261"/>
            <ac:spMk id="50" creationId="{839B07E5-8B9E-5B37-77B5-D5F1B957CB25}"/>
          </ac:spMkLst>
        </pc:spChg>
        <pc:spChg chg="add mod ord">
          <ac:chgData name="de-Jesus-Oliveira Victor-Adriel" userId="a708fc36-3c1b-42ab-b5e9-2e1fa3c6605e" providerId="ADAL" clId="{7A9A959C-C52E-4291-BE1A-17BEF8E3DC74}" dt="2024-04-17T20:29:51.852" v="199" actId="166"/>
          <ac:spMkLst>
            <pc:docMk/>
            <pc:sldMk cId="3278654172" sldId="261"/>
            <ac:spMk id="51" creationId="{41B0269A-8430-7C8C-9115-028B3340E763}"/>
          </ac:spMkLst>
        </pc:spChg>
        <pc:spChg chg="add mod">
          <ac:chgData name="de-Jesus-Oliveira Victor-Adriel" userId="a708fc36-3c1b-42ab-b5e9-2e1fa3c6605e" providerId="ADAL" clId="{7A9A959C-C52E-4291-BE1A-17BEF8E3DC74}" dt="2024-04-18T14:27:12.031" v="268" actId="1038"/>
          <ac:spMkLst>
            <pc:docMk/>
            <pc:sldMk cId="3278654172" sldId="261"/>
            <ac:spMk id="52" creationId="{22ED3513-FD03-17F3-80A6-9C8F72C8E03A}"/>
          </ac:spMkLst>
        </pc:spChg>
        <pc:spChg chg="add del mod">
          <ac:chgData name="de-Jesus-Oliveira Victor-Adriel" userId="a708fc36-3c1b-42ab-b5e9-2e1fa3c6605e" providerId="ADAL" clId="{7A9A959C-C52E-4291-BE1A-17BEF8E3DC74}" dt="2024-04-17T20:29:18.701" v="194" actId="478"/>
          <ac:spMkLst>
            <pc:docMk/>
            <pc:sldMk cId="3278654172" sldId="261"/>
            <ac:spMk id="52" creationId="{2A696D78-822E-D04D-884F-417B52047EC2}"/>
          </ac:spMkLst>
        </pc:spChg>
        <pc:spChg chg="add mod">
          <ac:chgData name="de-Jesus-Oliveira Victor-Adriel" userId="a708fc36-3c1b-42ab-b5e9-2e1fa3c6605e" providerId="ADAL" clId="{7A9A959C-C52E-4291-BE1A-17BEF8E3DC74}" dt="2024-04-17T20:29:45.990" v="197" actId="207"/>
          <ac:spMkLst>
            <pc:docMk/>
            <pc:sldMk cId="3278654172" sldId="261"/>
            <ac:spMk id="53" creationId="{8ED573DC-1409-5B1D-8DFC-9F972BB0C7B6}"/>
          </ac:spMkLst>
        </pc:spChg>
        <pc:spChg chg="add mod">
          <ac:chgData name="de-Jesus-Oliveira Victor-Adriel" userId="a708fc36-3c1b-42ab-b5e9-2e1fa3c6605e" providerId="ADAL" clId="{7A9A959C-C52E-4291-BE1A-17BEF8E3DC74}" dt="2024-04-17T20:30:25.879" v="217" actId="207"/>
          <ac:spMkLst>
            <pc:docMk/>
            <pc:sldMk cId="3278654172" sldId="261"/>
            <ac:spMk id="54" creationId="{AE89D4FC-CB86-9164-D5A3-1B2F6F13B203}"/>
          </ac:spMkLst>
        </pc:spChg>
        <pc:spChg chg="add mod">
          <ac:chgData name="de-Jesus-Oliveira Victor-Adriel" userId="a708fc36-3c1b-42ab-b5e9-2e1fa3c6605e" providerId="ADAL" clId="{7A9A959C-C52E-4291-BE1A-17BEF8E3DC74}" dt="2024-04-17T20:30:46.210" v="232" actId="1038"/>
          <ac:spMkLst>
            <pc:docMk/>
            <pc:sldMk cId="3278654172" sldId="261"/>
            <ac:spMk id="55" creationId="{991EA9CE-867F-8C0F-179E-67E201316311}"/>
          </ac:spMkLst>
        </pc:spChg>
        <pc:spChg chg="add mod">
          <ac:chgData name="de-Jesus-Oliveira Victor-Adriel" userId="a708fc36-3c1b-42ab-b5e9-2e1fa3c6605e" providerId="ADAL" clId="{7A9A959C-C52E-4291-BE1A-17BEF8E3DC74}" dt="2024-04-17T20:31:45.215" v="238" actId="207"/>
          <ac:spMkLst>
            <pc:docMk/>
            <pc:sldMk cId="3278654172" sldId="261"/>
            <ac:spMk id="56" creationId="{E57B3CBE-A0C9-4E21-9E5D-B2F5C483D287}"/>
          </ac:spMkLst>
        </pc:spChg>
        <pc:spChg chg="add mod">
          <ac:chgData name="de-Jesus-Oliveira Victor-Adriel" userId="a708fc36-3c1b-42ab-b5e9-2e1fa3c6605e" providerId="ADAL" clId="{7A9A959C-C52E-4291-BE1A-17BEF8E3DC74}" dt="2024-04-17T20:37:07.391" v="241" actId="1076"/>
          <ac:spMkLst>
            <pc:docMk/>
            <pc:sldMk cId="3278654172" sldId="261"/>
            <ac:spMk id="57" creationId="{D06D0ADB-A576-9329-3A6A-D9113500853B}"/>
          </ac:spMkLst>
        </pc:spChg>
        <pc:spChg chg="add mod">
          <ac:chgData name="de-Jesus-Oliveira Victor-Adriel" userId="a708fc36-3c1b-42ab-b5e9-2e1fa3c6605e" providerId="ADAL" clId="{7A9A959C-C52E-4291-BE1A-17BEF8E3DC74}" dt="2024-04-18T14:27:30.256" v="275" actId="1036"/>
          <ac:spMkLst>
            <pc:docMk/>
            <pc:sldMk cId="3278654172" sldId="261"/>
            <ac:spMk id="58" creationId="{39EFF145-F705-EBEB-22C8-E1A923F1993E}"/>
          </ac:spMkLst>
        </pc:spChg>
        <pc:spChg chg="add mod">
          <ac:chgData name="de-Jesus-Oliveira Victor-Adriel" userId="a708fc36-3c1b-42ab-b5e9-2e1fa3c6605e" providerId="ADAL" clId="{7A9A959C-C52E-4291-BE1A-17BEF8E3DC74}" dt="2024-04-18T14:29:11.915" v="321" actId="207"/>
          <ac:spMkLst>
            <pc:docMk/>
            <pc:sldMk cId="3278654172" sldId="261"/>
            <ac:spMk id="59" creationId="{5E252231-86C1-48E8-1AA5-6D7E64BB3359}"/>
          </ac:spMkLst>
        </pc:spChg>
        <pc:spChg chg="add mod">
          <ac:chgData name="de-Jesus-Oliveira Victor-Adriel" userId="a708fc36-3c1b-42ab-b5e9-2e1fa3c6605e" providerId="ADAL" clId="{7A9A959C-C52E-4291-BE1A-17BEF8E3DC74}" dt="2024-04-18T14:29:30.191" v="327" actId="1076"/>
          <ac:spMkLst>
            <pc:docMk/>
            <pc:sldMk cId="3278654172" sldId="261"/>
            <ac:spMk id="60" creationId="{3DAC7B1A-7851-7AAA-4614-E4E75F32B294}"/>
          </ac:spMkLst>
        </pc:spChg>
        <pc:spChg chg="add mod">
          <ac:chgData name="de-Jesus-Oliveira Victor-Adriel" userId="a708fc36-3c1b-42ab-b5e9-2e1fa3c6605e" providerId="ADAL" clId="{7A9A959C-C52E-4291-BE1A-17BEF8E3DC74}" dt="2024-04-18T14:33:09.930" v="365" actId="207"/>
          <ac:spMkLst>
            <pc:docMk/>
            <pc:sldMk cId="3278654172" sldId="261"/>
            <ac:spMk id="61" creationId="{30E70B6E-765F-D76A-B606-D7FB6F3C2B9E}"/>
          </ac:spMkLst>
        </pc:spChg>
        <pc:spChg chg="add mod">
          <ac:chgData name="de-Jesus-Oliveira Victor-Adriel" userId="a708fc36-3c1b-42ab-b5e9-2e1fa3c6605e" providerId="ADAL" clId="{7A9A959C-C52E-4291-BE1A-17BEF8E3DC74}" dt="2024-04-18T14:33:18.961" v="367" actId="1076"/>
          <ac:spMkLst>
            <pc:docMk/>
            <pc:sldMk cId="3278654172" sldId="261"/>
            <ac:spMk id="62" creationId="{8A31CC01-0643-D7C7-40B0-E678EBC0464B}"/>
          </ac:spMkLst>
        </pc:spChg>
      </pc:sldChg>
      <pc:sldChg chg="addSp delSp modSp mod">
        <pc:chgData name="de-Jesus-Oliveira Victor-Adriel" userId="a708fc36-3c1b-42ab-b5e9-2e1fa3c6605e" providerId="ADAL" clId="{7A9A959C-C52E-4291-BE1A-17BEF8E3DC74}" dt="2024-04-18T14:44:34.047" v="552" actId="20577"/>
        <pc:sldMkLst>
          <pc:docMk/>
          <pc:sldMk cId="631229544" sldId="262"/>
        </pc:sldMkLst>
        <pc:spChg chg="mod">
          <ac:chgData name="de-Jesus-Oliveira Victor-Adriel" userId="a708fc36-3c1b-42ab-b5e9-2e1fa3c6605e" providerId="ADAL" clId="{7A9A959C-C52E-4291-BE1A-17BEF8E3DC74}" dt="2024-04-17T20:13:40.356" v="6"/>
          <ac:spMkLst>
            <pc:docMk/>
            <pc:sldMk cId="631229544" sldId="262"/>
            <ac:spMk id="2" creationId="{3340E1A2-EB78-C6AD-38A2-95FDC616A5BE}"/>
          </ac:spMkLst>
        </pc:spChg>
        <pc:spChg chg="mod">
          <ac:chgData name="de-Jesus-Oliveira Victor-Adriel" userId="a708fc36-3c1b-42ab-b5e9-2e1fa3c6605e" providerId="ADAL" clId="{7A9A959C-C52E-4291-BE1A-17BEF8E3DC74}" dt="2024-04-18T14:36:23.472" v="394" actId="20577"/>
          <ac:spMkLst>
            <pc:docMk/>
            <pc:sldMk cId="631229544" sldId="262"/>
            <ac:spMk id="15" creationId="{D12474AE-E055-F6AB-96EE-88DE867716A6}"/>
          </ac:spMkLst>
        </pc:spChg>
        <pc:spChg chg="mod">
          <ac:chgData name="de-Jesus-Oliveira Victor-Adriel" userId="a708fc36-3c1b-42ab-b5e9-2e1fa3c6605e" providerId="ADAL" clId="{7A9A959C-C52E-4291-BE1A-17BEF8E3DC74}" dt="2024-04-18T14:44:34.047" v="552" actId="20577"/>
          <ac:spMkLst>
            <pc:docMk/>
            <pc:sldMk cId="631229544" sldId="262"/>
            <ac:spMk id="17" creationId="{56D88109-B603-48E2-8692-411A6C1C9FAF}"/>
          </ac:spMkLst>
        </pc:spChg>
        <pc:spChg chg="mod">
          <ac:chgData name="de-Jesus-Oliveira Victor-Adriel" userId="a708fc36-3c1b-42ab-b5e9-2e1fa3c6605e" providerId="ADAL" clId="{7A9A959C-C52E-4291-BE1A-17BEF8E3DC74}" dt="2024-04-18T14:34:53.678" v="372" actId="20577"/>
          <ac:spMkLst>
            <pc:docMk/>
            <pc:sldMk cId="631229544" sldId="262"/>
            <ac:spMk id="18" creationId="{1A1AEC66-48A3-4E75-8540-E5458E8C506E}"/>
          </ac:spMkLst>
        </pc:spChg>
        <pc:spChg chg="mod">
          <ac:chgData name="de-Jesus-Oliveira Victor-Adriel" userId="a708fc36-3c1b-42ab-b5e9-2e1fa3c6605e" providerId="ADAL" clId="{7A9A959C-C52E-4291-BE1A-17BEF8E3DC74}" dt="2024-04-18T14:35:30.128" v="383" actId="1037"/>
          <ac:spMkLst>
            <pc:docMk/>
            <pc:sldMk cId="631229544" sldId="262"/>
            <ac:spMk id="19" creationId="{25F6593C-30FB-4E0F-A4A8-6328236749DF}"/>
          </ac:spMkLst>
        </pc:spChg>
        <pc:spChg chg="mod">
          <ac:chgData name="de-Jesus-Oliveira Victor-Adriel" userId="a708fc36-3c1b-42ab-b5e9-2e1fa3c6605e" providerId="ADAL" clId="{7A9A959C-C52E-4291-BE1A-17BEF8E3DC74}" dt="2024-04-18T14:38:28.850" v="441" actId="20577"/>
          <ac:spMkLst>
            <pc:docMk/>
            <pc:sldMk cId="631229544" sldId="262"/>
            <ac:spMk id="20" creationId="{FC54AE24-C016-4DAE-B844-F934967B2CF5}"/>
          </ac:spMkLst>
        </pc:spChg>
        <pc:spChg chg="mod">
          <ac:chgData name="de-Jesus-Oliveira Victor-Adriel" userId="a708fc36-3c1b-42ab-b5e9-2e1fa3c6605e" providerId="ADAL" clId="{7A9A959C-C52E-4291-BE1A-17BEF8E3DC74}" dt="2024-04-18T14:39:54.127" v="485" actId="1037"/>
          <ac:spMkLst>
            <pc:docMk/>
            <pc:sldMk cId="631229544" sldId="262"/>
            <ac:spMk id="27" creationId="{EA2DEE02-A743-48AC-A52B-B894BDBC4624}"/>
          </ac:spMkLst>
        </pc:spChg>
        <pc:spChg chg="add mod">
          <ac:chgData name="de-Jesus-Oliveira Victor-Adriel" userId="a708fc36-3c1b-42ab-b5e9-2e1fa3c6605e" providerId="ADAL" clId="{7A9A959C-C52E-4291-BE1A-17BEF8E3DC74}" dt="2024-04-18T14:35:46.339" v="386" actId="207"/>
          <ac:spMkLst>
            <pc:docMk/>
            <pc:sldMk cId="631229544" sldId="262"/>
            <ac:spMk id="28" creationId="{F9607902-A734-DD8F-1DD0-DD0F66EEA6C5}"/>
          </ac:spMkLst>
        </pc:spChg>
        <pc:spChg chg="add mod">
          <ac:chgData name="de-Jesus-Oliveira Victor-Adriel" userId="a708fc36-3c1b-42ab-b5e9-2e1fa3c6605e" providerId="ADAL" clId="{7A9A959C-C52E-4291-BE1A-17BEF8E3DC74}" dt="2024-04-18T14:36:20.772" v="392" actId="20577"/>
          <ac:spMkLst>
            <pc:docMk/>
            <pc:sldMk cId="631229544" sldId="262"/>
            <ac:spMk id="30" creationId="{6231F8D2-0189-4DA0-1A1D-C9B95AD7D009}"/>
          </ac:spMkLst>
        </pc:spChg>
        <pc:spChg chg="add mod ord">
          <ac:chgData name="de-Jesus-Oliveira Victor-Adriel" userId="a708fc36-3c1b-42ab-b5e9-2e1fa3c6605e" providerId="ADAL" clId="{7A9A959C-C52E-4291-BE1A-17BEF8E3DC74}" dt="2024-04-18T14:37:49.286" v="430" actId="171"/>
          <ac:spMkLst>
            <pc:docMk/>
            <pc:sldMk cId="631229544" sldId="262"/>
            <ac:spMk id="32" creationId="{2022FE3A-95C7-4069-0A9A-F90B64751CA6}"/>
          </ac:spMkLst>
        </pc:spChg>
        <pc:spChg chg="add del">
          <ac:chgData name="de-Jesus-Oliveira Victor-Adriel" userId="a708fc36-3c1b-42ab-b5e9-2e1fa3c6605e" providerId="ADAL" clId="{7A9A959C-C52E-4291-BE1A-17BEF8E3DC74}" dt="2024-04-18T14:41:45.709" v="487" actId="478"/>
          <ac:spMkLst>
            <pc:docMk/>
            <pc:sldMk cId="631229544" sldId="262"/>
            <ac:spMk id="33" creationId="{A80E5522-CB6A-51A2-5E03-7C8D485985EE}"/>
          </ac:spMkLst>
        </pc:spChg>
        <pc:spChg chg="add mod">
          <ac:chgData name="de-Jesus-Oliveira Victor-Adriel" userId="a708fc36-3c1b-42ab-b5e9-2e1fa3c6605e" providerId="ADAL" clId="{7A9A959C-C52E-4291-BE1A-17BEF8E3DC74}" dt="2024-04-18T14:43:45.579" v="545" actId="688"/>
          <ac:spMkLst>
            <pc:docMk/>
            <pc:sldMk cId="631229544" sldId="262"/>
            <ac:spMk id="34" creationId="{EB4A7960-6775-8FAE-DCAF-F877DA1274F1}"/>
          </ac:spMkLst>
        </pc:spChg>
        <pc:spChg chg="add mod">
          <ac:chgData name="de-Jesus-Oliveira Victor-Adriel" userId="a708fc36-3c1b-42ab-b5e9-2e1fa3c6605e" providerId="ADAL" clId="{7A9A959C-C52E-4291-BE1A-17BEF8E3DC74}" dt="2024-04-18T14:43:56.596" v="546" actId="688"/>
          <ac:spMkLst>
            <pc:docMk/>
            <pc:sldMk cId="631229544" sldId="262"/>
            <ac:spMk id="35" creationId="{447B97BF-A50D-D546-1D9E-831775D353A3}"/>
          </ac:spMkLst>
        </pc:spChg>
        <pc:spChg chg="add mod">
          <ac:chgData name="de-Jesus-Oliveira Victor-Adriel" userId="a708fc36-3c1b-42ab-b5e9-2e1fa3c6605e" providerId="ADAL" clId="{7A9A959C-C52E-4291-BE1A-17BEF8E3DC74}" dt="2024-04-18T14:43:59.465" v="547" actId="688"/>
          <ac:spMkLst>
            <pc:docMk/>
            <pc:sldMk cId="631229544" sldId="262"/>
            <ac:spMk id="36" creationId="{9256177A-5063-098E-6C1B-B44B15624623}"/>
          </ac:spMkLst>
        </pc:spChg>
        <pc:spChg chg="add mod ord">
          <ac:chgData name="de-Jesus-Oliveira Victor-Adriel" userId="a708fc36-3c1b-42ab-b5e9-2e1fa3c6605e" providerId="ADAL" clId="{7A9A959C-C52E-4291-BE1A-17BEF8E3DC74}" dt="2024-04-18T14:43:29.101" v="541" actId="170"/>
          <ac:spMkLst>
            <pc:docMk/>
            <pc:sldMk cId="631229544" sldId="262"/>
            <ac:spMk id="37" creationId="{1106193D-4CA1-DB27-9AD6-11283179E65F}"/>
          </ac:spMkLst>
        </pc:spChg>
      </pc:sldChg>
      <pc:sldChg chg="modSp mod">
        <pc:chgData name="de-Jesus-Oliveira Victor-Adriel" userId="a708fc36-3c1b-42ab-b5e9-2e1fa3c6605e" providerId="ADAL" clId="{7A9A959C-C52E-4291-BE1A-17BEF8E3DC74}" dt="2024-04-14T12:18:06.424" v="0"/>
        <pc:sldMkLst>
          <pc:docMk/>
          <pc:sldMk cId="4264380333" sldId="267"/>
        </pc:sldMkLst>
        <pc:spChg chg="mod">
          <ac:chgData name="de-Jesus-Oliveira Victor-Adriel" userId="a708fc36-3c1b-42ab-b5e9-2e1fa3c6605e" providerId="ADAL" clId="{7A9A959C-C52E-4291-BE1A-17BEF8E3DC74}" dt="2024-04-14T12:18:06.424" v="0"/>
          <ac:spMkLst>
            <pc:docMk/>
            <pc:sldMk cId="4264380333" sldId="267"/>
            <ac:spMk id="2" creationId="{36F7C832-7D7F-40CB-9479-79BC46A793B9}"/>
          </ac:spMkLst>
        </pc:spChg>
      </pc:sldChg>
      <pc:sldChg chg="modSp mod">
        <pc:chgData name="de-Jesus-Oliveira Victor-Adriel" userId="a708fc36-3c1b-42ab-b5e9-2e1fa3c6605e" providerId="ADAL" clId="{7A9A959C-C52E-4291-BE1A-17BEF8E3DC74}" dt="2024-04-17T20:13:55.777" v="11" actId="6549"/>
        <pc:sldMkLst>
          <pc:docMk/>
          <pc:sldMk cId="171183961" sldId="268"/>
        </pc:sldMkLst>
        <pc:spChg chg="mod">
          <ac:chgData name="de-Jesus-Oliveira Victor-Adriel" userId="a708fc36-3c1b-42ab-b5e9-2e1fa3c6605e" providerId="ADAL" clId="{7A9A959C-C52E-4291-BE1A-17BEF8E3DC74}" dt="2024-04-17T20:13:55.777" v="11" actId="6549"/>
          <ac:spMkLst>
            <pc:docMk/>
            <pc:sldMk cId="171183961" sldId="268"/>
            <ac:spMk id="3" creationId="{998A8265-D729-21A4-BD6E-B440BAEF8B72}"/>
          </ac:spMkLst>
        </pc:spChg>
      </pc:sldChg>
      <pc:sldChg chg="modSp mod">
        <pc:chgData name="de-Jesus-Oliveira Victor-Adriel" userId="a708fc36-3c1b-42ab-b5e9-2e1fa3c6605e" providerId="ADAL" clId="{7A9A959C-C52E-4291-BE1A-17BEF8E3DC74}" dt="2024-04-17T20:13:01.922" v="2" actId="20577"/>
        <pc:sldMkLst>
          <pc:docMk/>
          <pc:sldMk cId="313680254" sldId="285"/>
        </pc:sldMkLst>
        <pc:spChg chg="mod">
          <ac:chgData name="de-Jesus-Oliveira Victor-Adriel" userId="a708fc36-3c1b-42ab-b5e9-2e1fa3c6605e" providerId="ADAL" clId="{7A9A959C-C52E-4291-BE1A-17BEF8E3DC74}" dt="2024-04-17T20:13:01.922" v="2" actId="20577"/>
          <ac:spMkLst>
            <pc:docMk/>
            <pc:sldMk cId="313680254" sldId="285"/>
            <ac:spMk id="4" creationId="{82B15DD6-0713-4687-9E23-12B35F8AE7CE}"/>
          </ac:spMkLst>
        </pc:spChg>
      </pc:sldChg>
    </pc:docChg>
  </pc:docChgLst>
  <pc:docChgLst>
    <pc:chgData name="de-Jesus-Oliveira Victor-Adriel" userId="a708fc36-3c1b-42ab-b5e9-2e1fa3c6605e" providerId="ADAL" clId="{F675EF65-6817-4F77-AD2E-E0FC260C720E}"/>
    <pc:docChg chg="addSld delSld modSld">
      <pc:chgData name="de-Jesus-Oliveira Victor-Adriel" userId="a708fc36-3c1b-42ab-b5e9-2e1fa3c6605e" providerId="ADAL" clId="{F675EF65-6817-4F77-AD2E-E0FC260C720E}" dt="2023-06-04T17:08:42.829" v="148" actId="33553"/>
      <pc:docMkLst>
        <pc:docMk/>
      </pc:docMkLst>
      <pc:sldChg chg="modSp mod">
        <pc:chgData name="de-Jesus-Oliveira Victor-Adriel" userId="a708fc36-3c1b-42ab-b5e9-2e1fa3c6605e" providerId="ADAL" clId="{F675EF65-6817-4F77-AD2E-E0FC260C720E}" dt="2023-06-04T17:07:54.798" v="144" actId="33553"/>
        <pc:sldMkLst>
          <pc:docMk/>
          <pc:sldMk cId="1310685907" sldId="259"/>
        </pc:sldMkLst>
        <pc:spChg chg="mod ord modVis">
          <ac:chgData name="de-Jesus-Oliveira Victor-Adriel" userId="a708fc36-3c1b-42ab-b5e9-2e1fa3c6605e" providerId="ADAL" clId="{F675EF65-6817-4F77-AD2E-E0FC260C720E}" dt="2023-06-04T17:03:07.864" v="36" actId="33935"/>
          <ac:spMkLst>
            <pc:docMk/>
            <pc:sldMk cId="1310685907" sldId="259"/>
            <ac:spMk id="2" creationId="{09A0D47D-F557-D34E-5FE2-794831DDB219}"/>
          </ac:spMkLst>
        </pc:spChg>
        <pc:spChg chg="mod ord modVis">
          <ac:chgData name="de-Jesus-Oliveira Victor-Adriel" userId="a708fc36-3c1b-42ab-b5e9-2e1fa3c6605e" providerId="ADAL" clId="{F675EF65-6817-4F77-AD2E-E0FC260C720E}" dt="2023-06-04T17:03:07.864" v="36" actId="33935"/>
          <ac:spMkLst>
            <pc:docMk/>
            <pc:sldMk cId="1310685907" sldId="259"/>
            <ac:spMk id="12" creationId="{DC92D0BD-A8C1-4465-A69C-8E46D27F16A3}"/>
          </ac:spMkLst>
        </pc:spChg>
        <pc:spChg chg="mod ord modVis">
          <ac:chgData name="de-Jesus-Oliveira Victor-Adriel" userId="a708fc36-3c1b-42ab-b5e9-2e1fa3c6605e" providerId="ADAL" clId="{F675EF65-6817-4F77-AD2E-E0FC260C720E}" dt="2023-06-04T17:03:07.864" v="36" actId="33935"/>
          <ac:spMkLst>
            <pc:docMk/>
            <pc:sldMk cId="1310685907" sldId="259"/>
            <ac:spMk id="13" creationId="{CCCEDD10-4885-4751-AC24-8FB3D31ED69E}"/>
          </ac:spMkLst>
        </pc:spChg>
        <pc:spChg chg="mod ord modVis">
          <ac:chgData name="de-Jesus-Oliveira Victor-Adriel" userId="a708fc36-3c1b-42ab-b5e9-2e1fa3c6605e" providerId="ADAL" clId="{F675EF65-6817-4F77-AD2E-E0FC260C720E}" dt="2023-06-04T17:03:07.864" v="36" actId="33935"/>
          <ac:spMkLst>
            <pc:docMk/>
            <pc:sldMk cId="1310685907" sldId="259"/>
            <ac:spMk id="14" creationId="{824B6FC0-8E52-49E0-A42F-5819DA76490E}"/>
          </ac:spMkLst>
        </pc:spChg>
        <pc:spChg chg="mod ord modVis">
          <ac:chgData name="de-Jesus-Oliveira Victor-Adriel" userId="a708fc36-3c1b-42ab-b5e9-2e1fa3c6605e" providerId="ADAL" clId="{F675EF65-6817-4F77-AD2E-E0FC260C720E}" dt="2023-06-04T17:03:07.864" v="36" actId="33935"/>
          <ac:spMkLst>
            <pc:docMk/>
            <pc:sldMk cId="1310685907" sldId="259"/>
            <ac:spMk id="15" creationId="{1FC76032-6472-42A7-9F81-6EDD70FC8732}"/>
          </ac:spMkLst>
        </pc:spChg>
        <pc:spChg chg="mod">
          <ac:chgData name="de-Jesus-Oliveira Victor-Adriel" userId="a708fc36-3c1b-42ab-b5e9-2e1fa3c6605e" providerId="ADAL" clId="{F675EF65-6817-4F77-AD2E-E0FC260C720E}" dt="2023-06-04T17:03:06.452" v="35" actId="962"/>
          <ac:spMkLst>
            <pc:docMk/>
            <pc:sldMk cId="1310685907" sldId="259"/>
            <ac:spMk id="16" creationId="{D98AB754-7F8D-47AB-9849-0C630D4E2A37}"/>
          </ac:spMkLst>
        </pc:spChg>
        <pc:spChg chg="mod ord modVis">
          <ac:chgData name="de-Jesus-Oliveira Victor-Adriel" userId="a708fc36-3c1b-42ab-b5e9-2e1fa3c6605e" providerId="ADAL" clId="{F675EF65-6817-4F77-AD2E-E0FC260C720E}" dt="2023-06-04T17:03:07.864" v="36" actId="33935"/>
          <ac:spMkLst>
            <pc:docMk/>
            <pc:sldMk cId="1310685907" sldId="259"/>
            <ac:spMk id="17" creationId="{06E55F0D-1374-442B-8C82-48FCEA4796A4}"/>
          </ac:spMkLst>
        </pc:spChg>
        <pc:spChg chg="mod">
          <ac:chgData name="de-Jesus-Oliveira Victor-Adriel" userId="a708fc36-3c1b-42ab-b5e9-2e1fa3c6605e" providerId="ADAL" clId="{F675EF65-6817-4F77-AD2E-E0FC260C720E}" dt="2023-06-04T17:03:06.452" v="35" actId="962"/>
          <ac:spMkLst>
            <pc:docMk/>
            <pc:sldMk cId="1310685907" sldId="259"/>
            <ac:spMk id="18" creationId="{D3753364-03D6-4504-AF86-3C6386201356}"/>
          </ac:spMkLst>
        </pc:spChg>
        <pc:spChg chg="mod ord modVis">
          <ac:chgData name="de-Jesus-Oliveira Victor-Adriel" userId="a708fc36-3c1b-42ab-b5e9-2e1fa3c6605e" providerId="ADAL" clId="{F675EF65-6817-4F77-AD2E-E0FC260C720E}" dt="2023-06-04T17:03:07.864" v="36" actId="33935"/>
          <ac:spMkLst>
            <pc:docMk/>
            <pc:sldMk cId="1310685907" sldId="259"/>
            <ac:spMk id="19" creationId="{EAFCC845-7912-40D3-ABE8-DEC2E9DD0B0B}"/>
          </ac:spMkLst>
        </pc:spChg>
        <pc:spChg chg="mod">
          <ac:chgData name="de-Jesus-Oliveira Victor-Adriel" userId="a708fc36-3c1b-42ab-b5e9-2e1fa3c6605e" providerId="ADAL" clId="{F675EF65-6817-4F77-AD2E-E0FC260C720E}" dt="2023-06-04T17:03:06.452" v="35" actId="962"/>
          <ac:spMkLst>
            <pc:docMk/>
            <pc:sldMk cId="1310685907" sldId="259"/>
            <ac:spMk id="20" creationId="{B107FC39-4B7B-4BCB-9353-70A3FCE1797E}"/>
          </ac:spMkLst>
        </pc:spChg>
        <pc:spChg chg="mod">
          <ac:chgData name="de-Jesus-Oliveira Victor-Adriel" userId="a708fc36-3c1b-42ab-b5e9-2e1fa3c6605e" providerId="ADAL" clId="{F675EF65-6817-4F77-AD2E-E0FC260C720E}" dt="2023-06-04T17:03:06.452" v="35" actId="962"/>
          <ac:spMkLst>
            <pc:docMk/>
            <pc:sldMk cId="1310685907" sldId="259"/>
            <ac:spMk id="21" creationId="{F63E92B6-82EA-4E11-9B05-0B23208E6560}"/>
          </ac:spMkLst>
        </pc:spChg>
        <pc:spChg chg="mod">
          <ac:chgData name="de-Jesus-Oliveira Victor-Adriel" userId="a708fc36-3c1b-42ab-b5e9-2e1fa3c6605e" providerId="ADAL" clId="{F675EF65-6817-4F77-AD2E-E0FC260C720E}" dt="2023-06-04T17:03:06.452" v="35" actId="962"/>
          <ac:spMkLst>
            <pc:docMk/>
            <pc:sldMk cId="1310685907" sldId="259"/>
            <ac:spMk id="22" creationId="{B4598410-61C9-488A-B32C-A874D97B4346}"/>
          </ac:spMkLst>
        </pc:spChg>
        <pc:spChg chg="mod">
          <ac:chgData name="de-Jesus-Oliveira Victor-Adriel" userId="a708fc36-3c1b-42ab-b5e9-2e1fa3c6605e" providerId="ADAL" clId="{F675EF65-6817-4F77-AD2E-E0FC260C720E}" dt="2023-06-04T17:03:06.452" v="35" actId="962"/>
          <ac:spMkLst>
            <pc:docMk/>
            <pc:sldMk cId="1310685907" sldId="259"/>
            <ac:spMk id="23" creationId="{315C8446-0F5A-4DB2-BE3E-B51E6F77BE03}"/>
          </ac:spMkLst>
        </pc:spChg>
        <pc:spChg chg="mod">
          <ac:chgData name="de-Jesus-Oliveira Victor-Adriel" userId="a708fc36-3c1b-42ab-b5e9-2e1fa3c6605e" providerId="ADAL" clId="{F675EF65-6817-4F77-AD2E-E0FC260C720E}" dt="2023-06-04T17:03:06.452" v="35" actId="962"/>
          <ac:spMkLst>
            <pc:docMk/>
            <pc:sldMk cId="1310685907" sldId="259"/>
            <ac:spMk id="24" creationId="{70E94346-53CB-4F95-A814-435DF2CE71B5}"/>
          </ac:spMkLst>
        </pc:spChg>
        <pc:spChg chg="mod">
          <ac:chgData name="de-Jesus-Oliveira Victor-Adriel" userId="a708fc36-3c1b-42ab-b5e9-2e1fa3c6605e" providerId="ADAL" clId="{F675EF65-6817-4F77-AD2E-E0FC260C720E}" dt="2023-06-04T17:03:06.452" v="35" actId="962"/>
          <ac:spMkLst>
            <pc:docMk/>
            <pc:sldMk cId="1310685907" sldId="259"/>
            <ac:spMk id="25" creationId="{4CAC2F2D-700C-409F-9F7A-D860B7C9AD33}"/>
          </ac:spMkLst>
        </pc:spChg>
        <pc:spChg chg="mod ord modVis">
          <ac:chgData name="de-Jesus-Oliveira Victor-Adriel" userId="a708fc36-3c1b-42ab-b5e9-2e1fa3c6605e" providerId="ADAL" clId="{F675EF65-6817-4F77-AD2E-E0FC260C720E}" dt="2023-06-04T17:03:07.864" v="36" actId="33935"/>
          <ac:spMkLst>
            <pc:docMk/>
            <pc:sldMk cId="1310685907" sldId="259"/>
            <ac:spMk id="26" creationId="{B6037A6F-86BA-497F-AF88-9A18F21E9A4B}"/>
          </ac:spMkLst>
        </pc:spChg>
        <pc:spChg chg="mod ord modVis">
          <ac:chgData name="de-Jesus-Oliveira Victor-Adriel" userId="a708fc36-3c1b-42ab-b5e9-2e1fa3c6605e" providerId="ADAL" clId="{F675EF65-6817-4F77-AD2E-E0FC260C720E}" dt="2023-06-04T17:03:07.864" v="36" actId="33935"/>
          <ac:spMkLst>
            <pc:docMk/>
            <pc:sldMk cId="1310685907" sldId="259"/>
            <ac:spMk id="27" creationId="{B7B59CE9-42CA-4364-836F-E0CA5AD66EC0}"/>
          </ac:spMkLst>
        </pc:spChg>
        <pc:spChg chg="mod ord modVis">
          <ac:chgData name="de-Jesus-Oliveira Victor-Adriel" userId="a708fc36-3c1b-42ab-b5e9-2e1fa3c6605e" providerId="ADAL" clId="{F675EF65-6817-4F77-AD2E-E0FC260C720E}" dt="2023-06-04T17:03:07.864" v="36" actId="33935"/>
          <ac:spMkLst>
            <pc:docMk/>
            <pc:sldMk cId="1310685907" sldId="259"/>
            <ac:spMk id="29" creationId="{461F8110-EB40-4652-9204-0B7E3CE13507}"/>
          </ac:spMkLst>
        </pc:spChg>
        <pc:spChg chg="mod ord modVis">
          <ac:chgData name="de-Jesus-Oliveira Victor-Adriel" userId="a708fc36-3c1b-42ab-b5e9-2e1fa3c6605e" providerId="ADAL" clId="{F675EF65-6817-4F77-AD2E-E0FC260C720E}" dt="2023-06-04T17:03:07.864" v="36" actId="33935"/>
          <ac:spMkLst>
            <pc:docMk/>
            <pc:sldMk cId="1310685907" sldId="259"/>
            <ac:spMk id="30" creationId="{1C881E28-81CC-43CA-B8EA-1F672F1D4615}"/>
          </ac:spMkLst>
        </pc:spChg>
        <pc:spChg chg="mod ord modVis">
          <ac:chgData name="de-Jesus-Oliveira Victor-Adriel" userId="a708fc36-3c1b-42ab-b5e9-2e1fa3c6605e" providerId="ADAL" clId="{F675EF65-6817-4F77-AD2E-E0FC260C720E}" dt="2023-06-04T17:03:07.864" v="36" actId="33935"/>
          <ac:spMkLst>
            <pc:docMk/>
            <pc:sldMk cId="1310685907" sldId="259"/>
            <ac:spMk id="31" creationId="{E051E2C7-DC20-4060-B695-6707A6508000}"/>
          </ac:spMkLst>
        </pc:spChg>
        <pc:spChg chg="mod ord modVis">
          <ac:chgData name="de-Jesus-Oliveira Victor-Adriel" userId="a708fc36-3c1b-42ab-b5e9-2e1fa3c6605e" providerId="ADAL" clId="{F675EF65-6817-4F77-AD2E-E0FC260C720E}" dt="2023-06-04T17:03:07.864" v="36" actId="33935"/>
          <ac:spMkLst>
            <pc:docMk/>
            <pc:sldMk cId="1310685907" sldId="259"/>
            <ac:spMk id="32" creationId="{B53E7053-BA1E-4399-9E83-539B44F36339}"/>
          </ac:spMkLst>
        </pc:spChg>
        <pc:spChg chg="mod ord modVis">
          <ac:chgData name="de-Jesus-Oliveira Victor-Adriel" userId="a708fc36-3c1b-42ab-b5e9-2e1fa3c6605e" providerId="ADAL" clId="{F675EF65-6817-4F77-AD2E-E0FC260C720E}" dt="2023-06-04T17:07:54.798" v="144" actId="33553"/>
          <ac:spMkLst>
            <pc:docMk/>
            <pc:sldMk cId="1310685907" sldId="259"/>
            <ac:spMk id="33" creationId="{5ED9E0F0-71E0-4370-A870-8E0A52A50FAA}"/>
          </ac:spMkLst>
        </pc:spChg>
        <pc:picChg chg="mod">
          <ac:chgData name="de-Jesus-Oliveira Victor-Adriel" userId="a708fc36-3c1b-42ab-b5e9-2e1fa3c6605e" providerId="ADAL" clId="{F675EF65-6817-4F77-AD2E-E0FC260C720E}" dt="2023-06-04T17:03:06.452" v="35" actId="962"/>
          <ac:picMkLst>
            <pc:docMk/>
            <pc:sldMk cId="1310685907" sldId="259"/>
            <ac:picMk id="6" creationId="{5F053061-5E30-451B-A001-0DDE4A07D110}"/>
          </ac:picMkLst>
        </pc:picChg>
      </pc:sldChg>
      <pc:sldChg chg="modSp mod">
        <pc:chgData name="de-Jesus-Oliveira Victor-Adriel" userId="a708fc36-3c1b-42ab-b5e9-2e1fa3c6605e" providerId="ADAL" clId="{F675EF65-6817-4F77-AD2E-E0FC260C720E}" dt="2023-06-04T17:08:07.355" v="145" actId="33553"/>
        <pc:sldMkLst>
          <pc:docMk/>
          <pc:sldMk cId="4091270383" sldId="260"/>
        </pc:sldMkLst>
        <pc:spChg chg="mod ord modVis">
          <ac:chgData name="de-Jesus-Oliveira Victor-Adriel" userId="a708fc36-3c1b-42ab-b5e9-2e1fa3c6605e" providerId="ADAL" clId="{F675EF65-6817-4F77-AD2E-E0FC260C720E}" dt="2023-06-04T17:05:35.566" v="89" actId="33935"/>
          <ac:spMkLst>
            <pc:docMk/>
            <pc:sldMk cId="4091270383" sldId="260"/>
            <ac:spMk id="2" creationId="{5C375986-88DB-DC33-6102-BCFFFD35BEDE}"/>
          </ac:spMkLst>
        </pc:spChg>
        <pc:spChg chg="mod ord">
          <ac:chgData name="de-Jesus-Oliveira Victor-Adriel" userId="a708fc36-3c1b-42ab-b5e9-2e1fa3c6605e" providerId="ADAL" clId="{F675EF65-6817-4F77-AD2E-E0FC260C720E}" dt="2023-06-04T17:05:32.370" v="88" actId="962"/>
          <ac:spMkLst>
            <pc:docMk/>
            <pc:sldMk cId="4091270383" sldId="260"/>
            <ac:spMk id="4" creationId="{9031E1E4-C304-4F01-BA61-8E8366E283AA}"/>
          </ac:spMkLst>
        </pc:spChg>
        <pc:spChg chg="mod ord">
          <ac:chgData name="de-Jesus-Oliveira Victor-Adriel" userId="a708fc36-3c1b-42ab-b5e9-2e1fa3c6605e" providerId="ADAL" clId="{F675EF65-6817-4F77-AD2E-E0FC260C720E}" dt="2023-06-04T17:05:32.370" v="88" actId="962"/>
          <ac:spMkLst>
            <pc:docMk/>
            <pc:sldMk cId="4091270383" sldId="260"/>
            <ac:spMk id="5" creationId="{B67031F7-8C52-4BC4-B9C5-8E70100AC0F7}"/>
          </ac:spMkLst>
        </pc:spChg>
        <pc:spChg chg="mod ord">
          <ac:chgData name="de-Jesus-Oliveira Victor-Adriel" userId="a708fc36-3c1b-42ab-b5e9-2e1fa3c6605e" providerId="ADAL" clId="{F675EF65-6817-4F77-AD2E-E0FC260C720E}" dt="2023-06-04T17:05:32.370" v="88" actId="962"/>
          <ac:spMkLst>
            <pc:docMk/>
            <pc:sldMk cId="4091270383" sldId="260"/>
            <ac:spMk id="6" creationId="{C09E96E0-270D-4E43-A18D-B50D9F3EC858}"/>
          </ac:spMkLst>
        </pc:spChg>
        <pc:spChg chg="mod">
          <ac:chgData name="de-Jesus-Oliveira Victor-Adriel" userId="a708fc36-3c1b-42ab-b5e9-2e1fa3c6605e" providerId="ADAL" clId="{F675EF65-6817-4F77-AD2E-E0FC260C720E}" dt="2023-06-04T17:05:32.370" v="88" actId="962"/>
          <ac:spMkLst>
            <pc:docMk/>
            <pc:sldMk cId="4091270383" sldId="260"/>
            <ac:spMk id="7" creationId="{9DC15F78-FF3D-4713-9A0F-8F987CF88EDB}"/>
          </ac:spMkLst>
        </pc:spChg>
        <pc:spChg chg="mod">
          <ac:chgData name="de-Jesus-Oliveira Victor-Adriel" userId="a708fc36-3c1b-42ab-b5e9-2e1fa3c6605e" providerId="ADAL" clId="{F675EF65-6817-4F77-AD2E-E0FC260C720E}" dt="2023-06-04T17:05:32.370" v="88" actId="962"/>
          <ac:spMkLst>
            <pc:docMk/>
            <pc:sldMk cId="4091270383" sldId="260"/>
            <ac:spMk id="8" creationId="{7A4221AB-8C7D-42B5-BB12-1928B4339DAD}"/>
          </ac:spMkLst>
        </pc:spChg>
        <pc:spChg chg="mod">
          <ac:chgData name="de-Jesus-Oliveira Victor-Adriel" userId="a708fc36-3c1b-42ab-b5e9-2e1fa3c6605e" providerId="ADAL" clId="{F675EF65-6817-4F77-AD2E-E0FC260C720E}" dt="2023-06-04T17:05:32.370" v="88" actId="962"/>
          <ac:spMkLst>
            <pc:docMk/>
            <pc:sldMk cId="4091270383" sldId="260"/>
            <ac:spMk id="9" creationId="{DF124154-31C6-431C-896B-FB281F72C63C}"/>
          </ac:spMkLst>
        </pc:spChg>
        <pc:spChg chg="mod ord">
          <ac:chgData name="de-Jesus-Oliveira Victor-Adriel" userId="a708fc36-3c1b-42ab-b5e9-2e1fa3c6605e" providerId="ADAL" clId="{F675EF65-6817-4F77-AD2E-E0FC260C720E}" dt="2023-06-04T17:05:32.370" v="88" actId="962"/>
          <ac:spMkLst>
            <pc:docMk/>
            <pc:sldMk cId="4091270383" sldId="260"/>
            <ac:spMk id="10" creationId="{908C70B1-C6BC-4320-89DD-D636EA3B83EE}"/>
          </ac:spMkLst>
        </pc:spChg>
        <pc:spChg chg="mod ord">
          <ac:chgData name="de-Jesus-Oliveira Victor-Adriel" userId="a708fc36-3c1b-42ab-b5e9-2e1fa3c6605e" providerId="ADAL" clId="{F675EF65-6817-4F77-AD2E-E0FC260C720E}" dt="2023-06-04T17:05:32.370" v="88" actId="962"/>
          <ac:spMkLst>
            <pc:docMk/>
            <pc:sldMk cId="4091270383" sldId="260"/>
            <ac:spMk id="11" creationId="{ADC818BB-AADD-4CB4-A352-33F361B909AC}"/>
          </ac:spMkLst>
        </pc:spChg>
        <pc:spChg chg="mod ord">
          <ac:chgData name="de-Jesus-Oliveira Victor-Adriel" userId="a708fc36-3c1b-42ab-b5e9-2e1fa3c6605e" providerId="ADAL" clId="{F675EF65-6817-4F77-AD2E-E0FC260C720E}" dt="2023-06-04T17:05:32.370" v="88" actId="962"/>
          <ac:spMkLst>
            <pc:docMk/>
            <pc:sldMk cId="4091270383" sldId="260"/>
            <ac:spMk id="12" creationId="{A0BC0C68-3404-4421-8423-F0146A1C1B87}"/>
          </ac:spMkLst>
        </pc:spChg>
        <pc:spChg chg="mod">
          <ac:chgData name="de-Jesus-Oliveira Victor-Adriel" userId="a708fc36-3c1b-42ab-b5e9-2e1fa3c6605e" providerId="ADAL" clId="{F675EF65-6817-4F77-AD2E-E0FC260C720E}" dt="2023-06-04T17:05:32.370" v="88" actId="962"/>
          <ac:spMkLst>
            <pc:docMk/>
            <pc:sldMk cId="4091270383" sldId="260"/>
            <ac:spMk id="15" creationId="{46603D6A-0AD8-4A93-851A-352A345B7962}"/>
          </ac:spMkLst>
        </pc:spChg>
        <pc:spChg chg="mod">
          <ac:chgData name="de-Jesus-Oliveira Victor-Adriel" userId="a708fc36-3c1b-42ab-b5e9-2e1fa3c6605e" providerId="ADAL" clId="{F675EF65-6817-4F77-AD2E-E0FC260C720E}" dt="2023-06-04T17:05:32.370" v="88" actId="962"/>
          <ac:spMkLst>
            <pc:docMk/>
            <pc:sldMk cId="4091270383" sldId="260"/>
            <ac:spMk id="16" creationId="{A500D747-9A2C-4EFE-9B77-BE94D402E91E}"/>
          </ac:spMkLst>
        </pc:spChg>
        <pc:spChg chg="mod ord modVis">
          <ac:chgData name="de-Jesus-Oliveira Victor-Adriel" userId="a708fc36-3c1b-42ab-b5e9-2e1fa3c6605e" providerId="ADAL" clId="{F675EF65-6817-4F77-AD2E-E0FC260C720E}" dt="2023-06-04T17:05:35.566" v="89" actId="33935"/>
          <ac:spMkLst>
            <pc:docMk/>
            <pc:sldMk cId="4091270383" sldId="260"/>
            <ac:spMk id="17" creationId="{EAB2CE85-EDAA-40CE-91A0-7CF9037A8673}"/>
          </ac:spMkLst>
        </pc:spChg>
        <pc:spChg chg="mod">
          <ac:chgData name="de-Jesus-Oliveira Victor-Adriel" userId="a708fc36-3c1b-42ab-b5e9-2e1fa3c6605e" providerId="ADAL" clId="{F675EF65-6817-4F77-AD2E-E0FC260C720E}" dt="2023-06-04T17:05:32.370" v="88" actId="962"/>
          <ac:spMkLst>
            <pc:docMk/>
            <pc:sldMk cId="4091270383" sldId="260"/>
            <ac:spMk id="18" creationId="{F7E88752-A0B8-46A0-A037-EE21803CA1C7}"/>
          </ac:spMkLst>
        </pc:spChg>
        <pc:spChg chg="mod ord modVis">
          <ac:chgData name="de-Jesus-Oliveira Victor-Adriel" userId="a708fc36-3c1b-42ab-b5e9-2e1fa3c6605e" providerId="ADAL" clId="{F675EF65-6817-4F77-AD2E-E0FC260C720E}" dt="2023-06-04T17:05:35.566" v="89" actId="33935"/>
          <ac:spMkLst>
            <pc:docMk/>
            <pc:sldMk cId="4091270383" sldId="260"/>
            <ac:spMk id="19" creationId="{77766320-C323-4F05-B79B-21F5B1A5F7A2}"/>
          </ac:spMkLst>
        </pc:spChg>
        <pc:spChg chg="mod ord modVis">
          <ac:chgData name="de-Jesus-Oliveira Victor-Adriel" userId="a708fc36-3c1b-42ab-b5e9-2e1fa3c6605e" providerId="ADAL" clId="{F675EF65-6817-4F77-AD2E-E0FC260C720E}" dt="2023-06-04T17:05:35.566" v="89" actId="33935"/>
          <ac:spMkLst>
            <pc:docMk/>
            <pc:sldMk cId="4091270383" sldId="260"/>
            <ac:spMk id="20" creationId="{B24C216A-D5C5-4BB2-8DD4-89F87B09606C}"/>
          </ac:spMkLst>
        </pc:spChg>
        <pc:spChg chg="mod ord modVis">
          <ac:chgData name="de-Jesus-Oliveira Victor-Adriel" userId="a708fc36-3c1b-42ab-b5e9-2e1fa3c6605e" providerId="ADAL" clId="{F675EF65-6817-4F77-AD2E-E0FC260C720E}" dt="2023-06-04T17:05:35.566" v="89" actId="33935"/>
          <ac:spMkLst>
            <pc:docMk/>
            <pc:sldMk cId="4091270383" sldId="260"/>
            <ac:spMk id="21" creationId="{710136DB-CD31-4F92-AD93-4D8E7954D92B}"/>
          </ac:spMkLst>
        </pc:spChg>
        <pc:spChg chg="mod ord modVis">
          <ac:chgData name="de-Jesus-Oliveira Victor-Adriel" userId="a708fc36-3c1b-42ab-b5e9-2e1fa3c6605e" providerId="ADAL" clId="{F675EF65-6817-4F77-AD2E-E0FC260C720E}" dt="2023-06-04T17:05:35.566" v="89" actId="33935"/>
          <ac:spMkLst>
            <pc:docMk/>
            <pc:sldMk cId="4091270383" sldId="260"/>
            <ac:spMk id="22" creationId="{D256D796-B065-41B3-9424-D9E087929BDC}"/>
          </ac:spMkLst>
        </pc:spChg>
        <pc:spChg chg="mod ord modVis">
          <ac:chgData name="de-Jesus-Oliveira Victor-Adriel" userId="a708fc36-3c1b-42ab-b5e9-2e1fa3c6605e" providerId="ADAL" clId="{F675EF65-6817-4F77-AD2E-E0FC260C720E}" dt="2023-06-04T17:05:35.566" v="89" actId="33935"/>
          <ac:spMkLst>
            <pc:docMk/>
            <pc:sldMk cId="4091270383" sldId="260"/>
            <ac:spMk id="23" creationId="{6F2AA65D-82EC-4378-AA41-79361034D199}"/>
          </ac:spMkLst>
        </pc:spChg>
        <pc:spChg chg="mod ord modVis">
          <ac:chgData name="de-Jesus-Oliveira Victor-Adriel" userId="a708fc36-3c1b-42ab-b5e9-2e1fa3c6605e" providerId="ADAL" clId="{F675EF65-6817-4F77-AD2E-E0FC260C720E}" dt="2023-06-04T17:05:35.566" v="89" actId="33935"/>
          <ac:spMkLst>
            <pc:docMk/>
            <pc:sldMk cId="4091270383" sldId="260"/>
            <ac:spMk id="24" creationId="{4AC4F8E2-F1E5-42CA-93A7-FB36A1F72476}"/>
          </ac:spMkLst>
        </pc:spChg>
        <pc:spChg chg="mod ord modVis">
          <ac:chgData name="de-Jesus-Oliveira Victor-Adriel" userId="a708fc36-3c1b-42ab-b5e9-2e1fa3c6605e" providerId="ADAL" clId="{F675EF65-6817-4F77-AD2E-E0FC260C720E}" dt="2023-06-04T17:05:35.566" v="89" actId="33935"/>
          <ac:spMkLst>
            <pc:docMk/>
            <pc:sldMk cId="4091270383" sldId="260"/>
            <ac:spMk id="25" creationId="{C2E880B1-4D80-4221-B780-CFBE6FE470F0}"/>
          </ac:spMkLst>
        </pc:spChg>
        <pc:spChg chg="mod ord modVis">
          <ac:chgData name="de-Jesus-Oliveira Victor-Adriel" userId="a708fc36-3c1b-42ab-b5e9-2e1fa3c6605e" providerId="ADAL" clId="{F675EF65-6817-4F77-AD2E-E0FC260C720E}" dt="2023-06-04T17:05:35.566" v="89" actId="33935"/>
          <ac:spMkLst>
            <pc:docMk/>
            <pc:sldMk cId="4091270383" sldId="260"/>
            <ac:spMk id="26" creationId="{AF3FA7B9-77CE-4CBD-8983-01F6D461E8F9}"/>
          </ac:spMkLst>
        </pc:spChg>
        <pc:spChg chg="mod ord modVis">
          <ac:chgData name="de-Jesus-Oliveira Victor-Adriel" userId="a708fc36-3c1b-42ab-b5e9-2e1fa3c6605e" providerId="ADAL" clId="{F675EF65-6817-4F77-AD2E-E0FC260C720E}" dt="2023-06-04T17:05:35.566" v="89" actId="33935"/>
          <ac:spMkLst>
            <pc:docMk/>
            <pc:sldMk cId="4091270383" sldId="260"/>
            <ac:spMk id="27" creationId="{02A36435-50C5-4438-965F-C7FE55ECC0FE}"/>
          </ac:spMkLst>
        </pc:spChg>
        <pc:spChg chg="mod ord modVis">
          <ac:chgData name="de-Jesus-Oliveira Victor-Adriel" userId="a708fc36-3c1b-42ab-b5e9-2e1fa3c6605e" providerId="ADAL" clId="{F675EF65-6817-4F77-AD2E-E0FC260C720E}" dt="2023-06-04T17:05:35.566" v="89" actId="33935"/>
          <ac:spMkLst>
            <pc:docMk/>
            <pc:sldMk cId="4091270383" sldId="260"/>
            <ac:spMk id="28" creationId="{06DF58F9-B396-413E-B575-4DB8B8D74ACB}"/>
          </ac:spMkLst>
        </pc:spChg>
        <pc:spChg chg="mod ord modVis">
          <ac:chgData name="de-Jesus-Oliveira Victor-Adriel" userId="a708fc36-3c1b-42ab-b5e9-2e1fa3c6605e" providerId="ADAL" clId="{F675EF65-6817-4F77-AD2E-E0FC260C720E}" dt="2023-06-04T17:05:35.566" v="89" actId="33935"/>
          <ac:spMkLst>
            <pc:docMk/>
            <pc:sldMk cId="4091270383" sldId="260"/>
            <ac:spMk id="29" creationId="{C4E15962-42BB-4800-B61A-1F5083B52D73}"/>
          </ac:spMkLst>
        </pc:spChg>
        <pc:spChg chg="mod ord modVis">
          <ac:chgData name="de-Jesus-Oliveira Victor-Adriel" userId="a708fc36-3c1b-42ab-b5e9-2e1fa3c6605e" providerId="ADAL" clId="{F675EF65-6817-4F77-AD2E-E0FC260C720E}" dt="2023-06-04T17:05:35.566" v="89" actId="33935"/>
          <ac:spMkLst>
            <pc:docMk/>
            <pc:sldMk cId="4091270383" sldId="260"/>
            <ac:spMk id="30" creationId="{E9DD36E4-26CB-4C0B-8B3C-4552D5FF2FE9}"/>
          </ac:spMkLst>
        </pc:spChg>
        <pc:spChg chg="mod ord modVis">
          <ac:chgData name="de-Jesus-Oliveira Victor-Adriel" userId="a708fc36-3c1b-42ab-b5e9-2e1fa3c6605e" providerId="ADAL" clId="{F675EF65-6817-4F77-AD2E-E0FC260C720E}" dt="2023-06-04T17:05:35.566" v="89" actId="33935"/>
          <ac:spMkLst>
            <pc:docMk/>
            <pc:sldMk cId="4091270383" sldId="260"/>
            <ac:spMk id="33" creationId="{0C233EFC-D749-4B5C-9BBA-CAF6FB26532D}"/>
          </ac:spMkLst>
        </pc:spChg>
        <pc:spChg chg="mod ord modVis">
          <ac:chgData name="de-Jesus-Oliveira Victor-Adriel" userId="a708fc36-3c1b-42ab-b5e9-2e1fa3c6605e" providerId="ADAL" clId="{F675EF65-6817-4F77-AD2E-E0FC260C720E}" dt="2023-06-04T17:05:35.566" v="89" actId="33935"/>
          <ac:spMkLst>
            <pc:docMk/>
            <pc:sldMk cId="4091270383" sldId="260"/>
            <ac:spMk id="34" creationId="{7D31D6E0-FA84-4BF7-8596-48C1293642A5}"/>
          </ac:spMkLst>
        </pc:spChg>
        <pc:spChg chg="mod ord modVis">
          <ac:chgData name="de-Jesus-Oliveira Victor-Adriel" userId="a708fc36-3c1b-42ab-b5e9-2e1fa3c6605e" providerId="ADAL" clId="{F675EF65-6817-4F77-AD2E-E0FC260C720E}" dt="2023-06-04T17:05:35.566" v="89" actId="33935"/>
          <ac:spMkLst>
            <pc:docMk/>
            <pc:sldMk cId="4091270383" sldId="260"/>
            <ac:spMk id="35" creationId="{38F21897-5AAA-47E6-8150-1D0699452F70}"/>
          </ac:spMkLst>
        </pc:spChg>
        <pc:spChg chg="mod ord modVis">
          <ac:chgData name="de-Jesus-Oliveira Victor-Adriel" userId="a708fc36-3c1b-42ab-b5e9-2e1fa3c6605e" providerId="ADAL" clId="{F675EF65-6817-4F77-AD2E-E0FC260C720E}" dt="2023-06-04T17:05:35.566" v="89" actId="33935"/>
          <ac:spMkLst>
            <pc:docMk/>
            <pc:sldMk cId="4091270383" sldId="260"/>
            <ac:spMk id="36" creationId="{F56F6933-ED78-47EC-B1D9-1CF1175B117F}"/>
          </ac:spMkLst>
        </pc:spChg>
        <pc:spChg chg="mod ord modVis">
          <ac:chgData name="de-Jesus-Oliveira Victor-Adriel" userId="a708fc36-3c1b-42ab-b5e9-2e1fa3c6605e" providerId="ADAL" clId="{F675EF65-6817-4F77-AD2E-E0FC260C720E}" dt="2023-06-04T17:08:07.355" v="145" actId="33553"/>
          <ac:spMkLst>
            <pc:docMk/>
            <pc:sldMk cId="4091270383" sldId="260"/>
            <ac:spMk id="37" creationId="{415077F1-516D-4AF8-9BF6-7E7CFD18D556}"/>
          </ac:spMkLst>
        </pc:spChg>
        <pc:spChg chg="mod">
          <ac:chgData name="de-Jesus-Oliveira Victor-Adriel" userId="a708fc36-3c1b-42ab-b5e9-2e1fa3c6605e" providerId="ADAL" clId="{F675EF65-6817-4F77-AD2E-E0FC260C720E}" dt="2023-06-04T17:05:32.370" v="88" actId="962"/>
          <ac:spMkLst>
            <pc:docMk/>
            <pc:sldMk cId="4091270383" sldId="260"/>
            <ac:spMk id="41" creationId="{A48DA395-912E-6370-6530-8B2D438DD75F}"/>
          </ac:spMkLst>
        </pc:spChg>
        <pc:picChg chg="mod">
          <ac:chgData name="de-Jesus-Oliveira Victor-Adriel" userId="a708fc36-3c1b-42ab-b5e9-2e1fa3c6605e" providerId="ADAL" clId="{F675EF65-6817-4F77-AD2E-E0FC260C720E}" dt="2023-06-04T17:05:32.370" v="88" actId="962"/>
          <ac:picMkLst>
            <pc:docMk/>
            <pc:sldMk cId="4091270383" sldId="260"/>
            <ac:picMk id="3" creationId="{FCAF2E9F-B930-4733-B5E4-50B6D8AFD35C}"/>
          </ac:picMkLst>
        </pc:picChg>
        <pc:picChg chg="mod ord">
          <ac:chgData name="de-Jesus-Oliveira Victor-Adriel" userId="a708fc36-3c1b-42ab-b5e9-2e1fa3c6605e" providerId="ADAL" clId="{F675EF65-6817-4F77-AD2E-E0FC260C720E}" dt="2023-06-04T17:05:32.370" v="88" actId="962"/>
          <ac:picMkLst>
            <pc:docMk/>
            <pc:sldMk cId="4091270383" sldId="260"/>
            <ac:picMk id="14" creationId="{F76A968C-DD66-454D-9559-5D9AC15CA95D}"/>
          </ac:picMkLst>
        </pc:picChg>
        <pc:picChg chg="mod">
          <ac:chgData name="de-Jesus-Oliveira Victor-Adriel" userId="a708fc36-3c1b-42ab-b5e9-2e1fa3c6605e" providerId="ADAL" clId="{F675EF65-6817-4F77-AD2E-E0FC260C720E}" dt="2023-06-04T17:05:32.370" v="88" actId="962"/>
          <ac:picMkLst>
            <pc:docMk/>
            <pc:sldMk cId="4091270383" sldId="260"/>
            <ac:picMk id="38" creationId="{9BCD2D83-0B43-4F67-83F0-73CFA1A54868}"/>
          </ac:picMkLst>
        </pc:picChg>
        <pc:picChg chg="mod">
          <ac:chgData name="de-Jesus-Oliveira Victor-Adriel" userId="a708fc36-3c1b-42ab-b5e9-2e1fa3c6605e" providerId="ADAL" clId="{F675EF65-6817-4F77-AD2E-E0FC260C720E}" dt="2023-06-04T17:05:32.370" v="88" actId="962"/>
          <ac:picMkLst>
            <pc:docMk/>
            <pc:sldMk cId="4091270383" sldId="260"/>
            <ac:picMk id="40" creationId="{DAFE9B8B-8ED1-8BC1-8CDB-FCA08A438B33}"/>
          </ac:picMkLst>
        </pc:picChg>
      </pc:sldChg>
      <pc:sldChg chg="modSp mod">
        <pc:chgData name="de-Jesus-Oliveira Victor-Adriel" userId="a708fc36-3c1b-42ab-b5e9-2e1fa3c6605e" providerId="ADAL" clId="{F675EF65-6817-4F77-AD2E-E0FC260C720E}" dt="2023-06-04T17:08:34.491" v="146" actId="33553"/>
        <pc:sldMkLst>
          <pc:docMk/>
          <pc:sldMk cId="3278654172" sldId="261"/>
        </pc:sldMkLst>
        <pc:spChg chg="mod">
          <ac:chgData name="de-Jesus-Oliveira Victor-Adriel" userId="a708fc36-3c1b-42ab-b5e9-2e1fa3c6605e" providerId="ADAL" clId="{F675EF65-6817-4F77-AD2E-E0FC260C720E}" dt="2023-06-04T17:06:45.711" v="130" actId="962"/>
          <ac:spMkLst>
            <pc:docMk/>
            <pc:sldMk cId="3278654172" sldId="261"/>
            <ac:spMk id="2" creationId="{7FCC2E15-1522-8884-CD9B-625052A97D15}"/>
          </ac:spMkLst>
        </pc:spChg>
        <pc:spChg chg="mod">
          <ac:chgData name="de-Jesus-Oliveira Victor-Adriel" userId="a708fc36-3c1b-42ab-b5e9-2e1fa3c6605e" providerId="ADAL" clId="{F675EF65-6817-4F77-AD2E-E0FC260C720E}" dt="2023-06-04T17:06:45.711" v="130" actId="962"/>
          <ac:spMkLst>
            <pc:docMk/>
            <pc:sldMk cId="3278654172" sldId="261"/>
            <ac:spMk id="4" creationId="{1266CEAC-8C35-4A0B-B3A8-BEA84DC4F645}"/>
          </ac:spMkLst>
        </pc:spChg>
        <pc:spChg chg="mod">
          <ac:chgData name="de-Jesus-Oliveira Victor-Adriel" userId="a708fc36-3c1b-42ab-b5e9-2e1fa3c6605e" providerId="ADAL" clId="{F675EF65-6817-4F77-AD2E-E0FC260C720E}" dt="2023-06-04T17:06:45.711" v="130" actId="962"/>
          <ac:spMkLst>
            <pc:docMk/>
            <pc:sldMk cId="3278654172" sldId="261"/>
            <ac:spMk id="5" creationId="{1982D56E-52A1-41C5-9E38-9AE8FC3766E1}"/>
          </ac:spMkLst>
        </pc:spChg>
        <pc:spChg chg="mod">
          <ac:chgData name="de-Jesus-Oliveira Victor-Adriel" userId="a708fc36-3c1b-42ab-b5e9-2e1fa3c6605e" providerId="ADAL" clId="{F675EF65-6817-4F77-AD2E-E0FC260C720E}" dt="2023-06-04T17:06:45.711" v="130" actId="962"/>
          <ac:spMkLst>
            <pc:docMk/>
            <pc:sldMk cId="3278654172" sldId="261"/>
            <ac:spMk id="6" creationId="{59077381-D4D2-445B-832C-258968B888BE}"/>
          </ac:spMkLst>
        </pc:spChg>
        <pc:spChg chg="mod">
          <ac:chgData name="de-Jesus-Oliveira Victor-Adriel" userId="a708fc36-3c1b-42ab-b5e9-2e1fa3c6605e" providerId="ADAL" clId="{F675EF65-6817-4F77-AD2E-E0FC260C720E}" dt="2023-06-04T17:06:45.711" v="130" actId="962"/>
          <ac:spMkLst>
            <pc:docMk/>
            <pc:sldMk cId="3278654172" sldId="261"/>
            <ac:spMk id="7" creationId="{6144BA3E-88E5-4B1B-9A08-914364AB993E}"/>
          </ac:spMkLst>
        </pc:spChg>
        <pc:spChg chg="mod">
          <ac:chgData name="de-Jesus-Oliveira Victor-Adriel" userId="a708fc36-3c1b-42ab-b5e9-2e1fa3c6605e" providerId="ADAL" clId="{F675EF65-6817-4F77-AD2E-E0FC260C720E}" dt="2023-06-04T17:06:45.711" v="130" actId="962"/>
          <ac:spMkLst>
            <pc:docMk/>
            <pc:sldMk cId="3278654172" sldId="261"/>
            <ac:spMk id="8" creationId="{E36F62F2-C52D-4BF5-A9DC-F94C474D3D98}"/>
          </ac:spMkLst>
        </pc:spChg>
        <pc:spChg chg="mod">
          <ac:chgData name="de-Jesus-Oliveira Victor-Adriel" userId="a708fc36-3c1b-42ab-b5e9-2e1fa3c6605e" providerId="ADAL" clId="{F675EF65-6817-4F77-AD2E-E0FC260C720E}" dt="2023-06-04T17:06:45.711" v="130" actId="962"/>
          <ac:spMkLst>
            <pc:docMk/>
            <pc:sldMk cId="3278654172" sldId="261"/>
            <ac:spMk id="9" creationId="{767EB8C3-E9CC-42F2-81D7-7B021A47CBE2}"/>
          </ac:spMkLst>
        </pc:spChg>
        <pc:spChg chg="mod">
          <ac:chgData name="de-Jesus-Oliveira Victor-Adriel" userId="a708fc36-3c1b-42ab-b5e9-2e1fa3c6605e" providerId="ADAL" clId="{F675EF65-6817-4F77-AD2E-E0FC260C720E}" dt="2023-06-04T17:06:45.711" v="130" actId="962"/>
          <ac:spMkLst>
            <pc:docMk/>
            <pc:sldMk cId="3278654172" sldId="261"/>
            <ac:spMk id="10" creationId="{D1DF8824-F688-4F2D-A732-3F68B65D8AAF}"/>
          </ac:spMkLst>
        </pc:spChg>
        <pc:spChg chg="mod">
          <ac:chgData name="de-Jesus-Oliveira Victor-Adriel" userId="a708fc36-3c1b-42ab-b5e9-2e1fa3c6605e" providerId="ADAL" clId="{F675EF65-6817-4F77-AD2E-E0FC260C720E}" dt="2023-06-04T17:06:45.711" v="130" actId="962"/>
          <ac:spMkLst>
            <pc:docMk/>
            <pc:sldMk cId="3278654172" sldId="261"/>
            <ac:spMk id="11" creationId="{A123F607-DE70-4AB6-A4AC-C797CE048C9D}"/>
          </ac:spMkLst>
        </pc:spChg>
        <pc:spChg chg="mod ord modVis">
          <ac:chgData name="de-Jesus-Oliveira Victor-Adriel" userId="a708fc36-3c1b-42ab-b5e9-2e1fa3c6605e" providerId="ADAL" clId="{F675EF65-6817-4F77-AD2E-E0FC260C720E}" dt="2023-06-04T17:06:46.897" v="131" actId="33935"/>
          <ac:spMkLst>
            <pc:docMk/>
            <pc:sldMk cId="3278654172" sldId="261"/>
            <ac:spMk id="12" creationId="{32370669-B1FA-4A62-883F-48DF8C3FF9DD}"/>
          </ac:spMkLst>
        </pc:spChg>
        <pc:spChg chg="mod ord modVis">
          <ac:chgData name="de-Jesus-Oliveira Victor-Adriel" userId="a708fc36-3c1b-42ab-b5e9-2e1fa3c6605e" providerId="ADAL" clId="{F675EF65-6817-4F77-AD2E-E0FC260C720E}" dt="2023-06-04T17:06:46.897" v="131" actId="33935"/>
          <ac:spMkLst>
            <pc:docMk/>
            <pc:sldMk cId="3278654172" sldId="261"/>
            <ac:spMk id="13" creationId="{8BB98DD7-138F-4280-9CFC-330A6CEB34FD}"/>
          </ac:spMkLst>
        </pc:spChg>
        <pc:spChg chg="mod ord modVis">
          <ac:chgData name="de-Jesus-Oliveira Victor-Adriel" userId="a708fc36-3c1b-42ab-b5e9-2e1fa3c6605e" providerId="ADAL" clId="{F675EF65-6817-4F77-AD2E-E0FC260C720E}" dt="2023-06-04T17:06:46.897" v="131" actId="33935"/>
          <ac:spMkLst>
            <pc:docMk/>
            <pc:sldMk cId="3278654172" sldId="261"/>
            <ac:spMk id="14" creationId="{D4234115-2013-40E2-B088-A4DB2C414824}"/>
          </ac:spMkLst>
        </pc:spChg>
        <pc:spChg chg="mod ord modVis">
          <ac:chgData name="de-Jesus-Oliveira Victor-Adriel" userId="a708fc36-3c1b-42ab-b5e9-2e1fa3c6605e" providerId="ADAL" clId="{F675EF65-6817-4F77-AD2E-E0FC260C720E}" dt="2023-06-04T17:06:46.897" v="131" actId="33935"/>
          <ac:spMkLst>
            <pc:docMk/>
            <pc:sldMk cId="3278654172" sldId="261"/>
            <ac:spMk id="15" creationId="{EA649DB5-9A6D-4AC6-832D-F734CE88E9B6}"/>
          </ac:spMkLst>
        </pc:spChg>
        <pc:spChg chg="mod ord modVis">
          <ac:chgData name="de-Jesus-Oliveira Victor-Adriel" userId="a708fc36-3c1b-42ab-b5e9-2e1fa3c6605e" providerId="ADAL" clId="{F675EF65-6817-4F77-AD2E-E0FC260C720E}" dt="2023-06-04T17:06:46.897" v="131" actId="33935"/>
          <ac:spMkLst>
            <pc:docMk/>
            <pc:sldMk cId="3278654172" sldId="261"/>
            <ac:spMk id="16" creationId="{BEE8BB84-D3D2-4AB0-8F0A-3EC00DCEC7F9}"/>
          </ac:spMkLst>
        </pc:spChg>
        <pc:spChg chg="mod ord modVis">
          <ac:chgData name="de-Jesus-Oliveira Victor-Adriel" userId="a708fc36-3c1b-42ab-b5e9-2e1fa3c6605e" providerId="ADAL" clId="{F675EF65-6817-4F77-AD2E-E0FC260C720E}" dt="2023-06-04T17:06:46.897" v="131" actId="33935"/>
          <ac:spMkLst>
            <pc:docMk/>
            <pc:sldMk cId="3278654172" sldId="261"/>
            <ac:spMk id="17" creationId="{E51EBDF6-8BE5-4025-BB97-D70CFE6BC2E0}"/>
          </ac:spMkLst>
        </pc:spChg>
        <pc:spChg chg="mod ord modVis">
          <ac:chgData name="de-Jesus-Oliveira Victor-Adriel" userId="a708fc36-3c1b-42ab-b5e9-2e1fa3c6605e" providerId="ADAL" clId="{F675EF65-6817-4F77-AD2E-E0FC260C720E}" dt="2023-06-04T17:06:46.897" v="131" actId="33935"/>
          <ac:spMkLst>
            <pc:docMk/>
            <pc:sldMk cId="3278654172" sldId="261"/>
            <ac:spMk id="18" creationId="{7B95E41A-8941-4DEA-A927-B5EA7993132F}"/>
          </ac:spMkLst>
        </pc:spChg>
        <pc:spChg chg="mod ord modVis">
          <ac:chgData name="de-Jesus-Oliveira Victor-Adriel" userId="a708fc36-3c1b-42ab-b5e9-2e1fa3c6605e" providerId="ADAL" clId="{F675EF65-6817-4F77-AD2E-E0FC260C720E}" dt="2023-06-04T17:06:46.897" v="131" actId="33935"/>
          <ac:spMkLst>
            <pc:docMk/>
            <pc:sldMk cId="3278654172" sldId="261"/>
            <ac:spMk id="19" creationId="{3FC88F93-A70E-4602-85EC-E3CC8A8816C2}"/>
          </ac:spMkLst>
        </pc:spChg>
        <pc:spChg chg="mod ord modVis">
          <ac:chgData name="de-Jesus-Oliveira Victor-Adriel" userId="a708fc36-3c1b-42ab-b5e9-2e1fa3c6605e" providerId="ADAL" clId="{F675EF65-6817-4F77-AD2E-E0FC260C720E}" dt="2023-06-04T17:06:46.897" v="131" actId="33935"/>
          <ac:spMkLst>
            <pc:docMk/>
            <pc:sldMk cId="3278654172" sldId="261"/>
            <ac:spMk id="20" creationId="{129C7494-A326-4E23-9779-668ED0B2F88D}"/>
          </ac:spMkLst>
        </pc:spChg>
        <pc:spChg chg="mod ord modVis">
          <ac:chgData name="de-Jesus-Oliveira Victor-Adriel" userId="a708fc36-3c1b-42ab-b5e9-2e1fa3c6605e" providerId="ADAL" clId="{F675EF65-6817-4F77-AD2E-E0FC260C720E}" dt="2023-06-04T17:06:46.897" v="131" actId="33935"/>
          <ac:spMkLst>
            <pc:docMk/>
            <pc:sldMk cId="3278654172" sldId="261"/>
            <ac:spMk id="21" creationId="{48B3C406-0AE1-4C65-92B6-58BD53FAFEFE}"/>
          </ac:spMkLst>
        </pc:spChg>
        <pc:spChg chg="mod ord modVis">
          <ac:chgData name="de-Jesus-Oliveira Victor-Adriel" userId="a708fc36-3c1b-42ab-b5e9-2e1fa3c6605e" providerId="ADAL" clId="{F675EF65-6817-4F77-AD2E-E0FC260C720E}" dt="2023-06-04T17:06:46.897" v="131" actId="33935"/>
          <ac:spMkLst>
            <pc:docMk/>
            <pc:sldMk cId="3278654172" sldId="261"/>
            <ac:spMk id="22" creationId="{D3B8B63F-34D3-42BA-94E3-41D4ABEDB366}"/>
          </ac:spMkLst>
        </pc:spChg>
        <pc:spChg chg="mod ord modVis">
          <ac:chgData name="de-Jesus-Oliveira Victor-Adriel" userId="a708fc36-3c1b-42ab-b5e9-2e1fa3c6605e" providerId="ADAL" clId="{F675EF65-6817-4F77-AD2E-E0FC260C720E}" dt="2023-06-04T17:06:46.897" v="131" actId="33935"/>
          <ac:spMkLst>
            <pc:docMk/>
            <pc:sldMk cId="3278654172" sldId="261"/>
            <ac:spMk id="23" creationId="{3E4DDAC6-C113-4C1A-A97E-53515C709092}"/>
          </ac:spMkLst>
        </pc:spChg>
        <pc:spChg chg="mod ord modVis">
          <ac:chgData name="de-Jesus-Oliveira Victor-Adriel" userId="a708fc36-3c1b-42ab-b5e9-2e1fa3c6605e" providerId="ADAL" clId="{F675EF65-6817-4F77-AD2E-E0FC260C720E}" dt="2023-06-04T17:06:46.897" v="131" actId="33935"/>
          <ac:spMkLst>
            <pc:docMk/>
            <pc:sldMk cId="3278654172" sldId="261"/>
            <ac:spMk id="24" creationId="{3F1A1DF7-28A2-4316-B049-D4D85C87E58F}"/>
          </ac:spMkLst>
        </pc:spChg>
        <pc:spChg chg="mod ord modVis">
          <ac:chgData name="de-Jesus-Oliveira Victor-Adriel" userId="a708fc36-3c1b-42ab-b5e9-2e1fa3c6605e" providerId="ADAL" clId="{F675EF65-6817-4F77-AD2E-E0FC260C720E}" dt="2023-06-04T17:06:46.897" v="131" actId="33935"/>
          <ac:spMkLst>
            <pc:docMk/>
            <pc:sldMk cId="3278654172" sldId="261"/>
            <ac:spMk id="25" creationId="{1FC5C205-FAA3-449C-A8FD-C52109290EC9}"/>
          </ac:spMkLst>
        </pc:spChg>
        <pc:spChg chg="mod ord modVis">
          <ac:chgData name="de-Jesus-Oliveira Victor-Adriel" userId="a708fc36-3c1b-42ab-b5e9-2e1fa3c6605e" providerId="ADAL" clId="{F675EF65-6817-4F77-AD2E-E0FC260C720E}" dt="2023-06-04T17:06:46.897" v="131" actId="33935"/>
          <ac:spMkLst>
            <pc:docMk/>
            <pc:sldMk cId="3278654172" sldId="261"/>
            <ac:spMk id="26" creationId="{7980D18C-23CA-49E9-8A03-8E31A0BE3CC9}"/>
          </ac:spMkLst>
        </pc:spChg>
        <pc:spChg chg="mod ord modVis">
          <ac:chgData name="de-Jesus-Oliveira Victor-Adriel" userId="a708fc36-3c1b-42ab-b5e9-2e1fa3c6605e" providerId="ADAL" clId="{F675EF65-6817-4F77-AD2E-E0FC260C720E}" dt="2023-06-04T17:06:46.897" v="131" actId="33935"/>
          <ac:spMkLst>
            <pc:docMk/>
            <pc:sldMk cId="3278654172" sldId="261"/>
            <ac:spMk id="27" creationId="{B40966AB-959B-4003-8750-39869662CED2}"/>
          </ac:spMkLst>
        </pc:spChg>
        <pc:spChg chg="mod">
          <ac:chgData name="de-Jesus-Oliveira Victor-Adriel" userId="a708fc36-3c1b-42ab-b5e9-2e1fa3c6605e" providerId="ADAL" clId="{F675EF65-6817-4F77-AD2E-E0FC260C720E}" dt="2023-06-04T17:06:45.711" v="130" actId="962"/>
          <ac:spMkLst>
            <pc:docMk/>
            <pc:sldMk cId="3278654172" sldId="261"/>
            <ac:spMk id="28" creationId="{35F301C2-6C4B-4E54-A4C4-140129A3CB31}"/>
          </ac:spMkLst>
        </pc:spChg>
        <pc:spChg chg="mod">
          <ac:chgData name="de-Jesus-Oliveira Victor-Adriel" userId="a708fc36-3c1b-42ab-b5e9-2e1fa3c6605e" providerId="ADAL" clId="{F675EF65-6817-4F77-AD2E-E0FC260C720E}" dt="2023-06-04T17:06:45.711" v="130" actId="962"/>
          <ac:spMkLst>
            <pc:docMk/>
            <pc:sldMk cId="3278654172" sldId="261"/>
            <ac:spMk id="29" creationId="{3452765A-BC87-4F5F-A8F4-9E439009F266}"/>
          </ac:spMkLst>
        </pc:spChg>
        <pc:spChg chg="mod">
          <ac:chgData name="de-Jesus-Oliveira Victor-Adriel" userId="a708fc36-3c1b-42ab-b5e9-2e1fa3c6605e" providerId="ADAL" clId="{F675EF65-6817-4F77-AD2E-E0FC260C720E}" dt="2023-06-04T17:06:45.711" v="130" actId="962"/>
          <ac:spMkLst>
            <pc:docMk/>
            <pc:sldMk cId="3278654172" sldId="261"/>
            <ac:spMk id="30" creationId="{FE98852C-ECBC-4A2E-8C78-8A86B11D2651}"/>
          </ac:spMkLst>
        </pc:spChg>
        <pc:spChg chg="mod ord modVis">
          <ac:chgData name="de-Jesus-Oliveira Victor-Adriel" userId="a708fc36-3c1b-42ab-b5e9-2e1fa3c6605e" providerId="ADAL" clId="{F675EF65-6817-4F77-AD2E-E0FC260C720E}" dt="2023-06-04T17:08:34.491" v="146" actId="33553"/>
          <ac:spMkLst>
            <pc:docMk/>
            <pc:sldMk cId="3278654172" sldId="261"/>
            <ac:spMk id="31" creationId="{8CD2E9CC-A9A8-4684-AAEA-4F06CFBFBCB9}"/>
          </ac:spMkLst>
        </pc:spChg>
        <pc:spChg chg="mod">
          <ac:chgData name="de-Jesus-Oliveira Victor-Adriel" userId="a708fc36-3c1b-42ab-b5e9-2e1fa3c6605e" providerId="ADAL" clId="{F675EF65-6817-4F77-AD2E-E0FC260C720E}" dt="2023-06-04T17:06:45.711" v="130" actId="962"/>
          <ac:spMkLst>
            <pc:docMk/>
            <pc:sldMk cId="3278654172" sldId="261"/>
            <ac:spMk id="32" creationId="{4D6692C8-F446-44D7-B5F5-27CC517352A5}"/>
          </ac:spMkLst>
        </pc:spChg>
        <pc:spChg chg="mod ord modVis">
          <ac:chgData name="de-Jesus-Oliveira Victor-Adriel" userId="a708fc36-3c1b-42ab-b5e9-2e1fa3c6605e" providerId="ADAL" clId="{F675EF65-6817-4F77-AD2E-E0FC260C720E}" dt="2023-06-04T17:06:46.897" v="131" actId="33935"/>
          <ac:spMkLst>
            <pc:docMk/>
            <pc:sldMk cId="3278654172" sldId="261"/>
            <ac:spMk id="33" creationId="{02D2558D-A546-4B9A-B699-6F833DB4FCB4}"/>
          </ac:spMkLst>
        </pc:spChg>
        <pc:spChg chg="mod ord modVis">
          <ac:chgData name="de-Jesus-Oliveira Victor-Adriel" userId="a708fc36-3c1b-42ab-b5e9-2e1fa3c6605e" providerId="ADAL" clId="{F675EF65-6817-4F77-AD2E-E0FC260C720E}" dt="2023-06-04T17:06:46.897" v="131" actId="33935"/>
          <ac:spMkLst>
            <pc:docMk/>
            <pc:sldMk cId="3278654172" sldId="261"/>
            <ac:spMk id="34" creationId="{36F85E33-BBCD-4F7A-8FA6-A89CDCBD5801}"/>
          </ac:spMkLst>
        </pc:spChg>
        <pc:spChg chg="mod">
          <ac:chgData name="de-Jesus-Oliveira Victor-Adriel" userId="a708fc36-3c1b-42ab-b5e9-2e1fa3c6605e" providerId="ADAL" clId="{F675EF65-6817-4F77-AD2E-E0FC260C720E}" dt="2023-06-04T17:06:45.711" v="130" actId="962"/>
          <ac:spMkLst>
            <pc:docMk/>
            <pc:sldMk cId="3278654172" sldId="261"/>
            <ac:spMk id="35" creationId="{C3E02E20-DC1A-4BD8-8843-01A92DC2069C}"/>
          </ac:spMkLst>
        </pc:spChg>
        <pc:spChg chg="mod">
          <ac:chgData name="de-Jesus-Oliveira Victor-Adriel" userId="a708fc36-3c1b-42ab-b5e9-2e1fa3c6605e" providerId="ADAL" clId="{F675EF65-6817-4F77-AD2E-E0FC260C720E}" dt="2023-06-04T17:06:45.711" v="130" actId="962"/>
          <ac:spMkLst>
            <pc:docMk/>
            <pc:sldMk cId="3278654172" sldId="261"/>
            <ac:spMk id="36" creationId="{8FD647CD-B233-45DE-88FC-7B235F56923F}"/>
          </ac:spMkLst>
        </pc:spChg>
        <pc:spChg chg="mod">
          <ac:chgData name="de-Jesus-Oliveira Victor-Adriel" userId="a708fc36-3c1b-42ab-b5e9-2e1fa3c6605e" providerId="ADAL" clId="{F675EF65-6817-4F77-AD2E-E0FC260C720E}" dt="2023-06-04T17:06:45.711" v="130" actId="962"/>
          <ac:spMkLst>
            <pc:docMk/>
            <pc:sldMk cId="3278654172" sldId="261"/>
            <ac:spMk id="37" creationId="{85A89FA2-E7B2-44F9-6DC5-5CAA9E84DBC8}"/>
          </ac:spMkLst>
        </pc:spChg>
        <pc:spChg chg="mod ord modVis">
          <ac:chgData name="de-Jesus-Oliveira Victor-Adriel" userId="a708fc36-3c1b-42ab-b5e9-2e1fa3c6605e" providerId="ADAL" clId="{F675EF65-6817-4F77-AD2E-E0FC260C720E}" dt="2023-06-04T17:06:46.897" v="131" actId="33935"/>
          <ac:spMkLst>
            <pc:docMk/>
            <pc:sldMk cId="3278654172" sldId="261"/>
            <ac:spMk id="38" creationId="{959D1586-3ECF-447C-C1EA-2D9F21A8411A}"/>
          </ac:spMkLst>
        </pc:spChg>
        <pc:picChg chg="mod">
          <ac:chgData name="de-Jesus-Oliveira Victor-Adriel" userId="a708fc36-3c1b-42ab-b5e9-2e1fa3c6605e" providerId="ADAL" clId="{F675EF65-6817-4F77-AD2E-E0FC260C720E}" dt="2023-06-04T17:06:45.711" v="130" actId="962"/>
          <ac:picMkLst>
            <pc:docMk/>
            <pc:sldMk cId="3278654172" sldId="261"/>
            <ac:picMk id="3" creationId="{B42942D1-D67B-4EE3-B583-46158F493CC8}"/>
          </ac:picMkLst>
        </pc:picChg>
      </pc:sldChg>
      <pc:sldChg chg="modSp mod">
        <pc:chgData name="de-Jesus-Oliveira Victor-Adriel" userId="a708fc36-3c1b-42ab-b5e9-2e1fa3c6605e" providerId="ADAL" clId="{F675EF65-6817-4F77-AD2E-E0FC260C720E}" dt="2023-06-04T17:08:40.148" v="147" actId="33553"/>
        <pc:sldMkLst>
          <pc:docMk/>
          <pc:sldMk cId="631229544" sldId="262"/>
        </pc:sldMkLst>
        <pc:spChg chg="ord">
          <ac:chgData name="de-Jesus-Oliveira Victor-Adriel" userId="a708fc36-3c1b-42ab-b5e9-2e1fa3c6605e" providerId="ADAL" clId="{F675EF65-6817-4F77-AD2E-E0FC260C720E}" dt="2023-06-04T17:06:54.596" v="132" actId="166"/>
          <ac:spMkLst>
            <pc:docMk/>
            <pc:sldMk cId="631229544" sldId="262"/>
            <ac:spMk id="2" creationId="{3340E1A2-EB78-C6AD-38A2-95FDC616A5BE}"/>
          </ac:spMkLst>
        </pc:spChg>
        <pc:spChg chg="mod">
          <ac:chgData name="de-Jesus-Oliveira Victor-Adriel" userId="a708fc36-3c1b-42ab-b5e9-2e1fa3c6605e" providerId="ADAL" clId="{F675EF65-6817-4F77-AD2E-E0FC260C720E}" dt="2023-06-04T17:07:25.048" v="142" actId="962"/>
          <ac:spMkLst>
            <pc:docMk/>
            <pc:sldMk cId="631229544" sldId="262"/>
            <ac:spMk id="4" creationId="{18BF69B6-CC77-4407-9583-DAB155BEB2E8}"/>
          </ac:spMkLst>
        </pc:spChg>
        <pc:spChg chg="mod">
          <ac:chgData name="de-Jesus-Oliveira Victor-Adriel" userId="a708fc36-3c1b-42ab-b5e9-2e1fa3c6605e" providerId="ADAL" clId="{F675EF65-6817-4F77-AD2E-E0FC260C720E}" dt="2023-06-04T17:07:25.048" v="142" actId="962"/>
          <ac:spMkLst>
            <pc:docMk/>
            <pc:sldMk cId="631229544" sldId="262"/>
            <ac:spMk id="5" creationId="{35A35FD0-A55E-40A1-BF07-64653A3272E6}"/>
          </ac:spMkLst>
        </pc:spChg>
        <pc:spChg chg="mod">
          <ac:chgData name="de-Jesus-Oliveira Victor-Adriel" userId="a708fc36-3c1b-42ab-b5e9-2e1fa3c6605e" providerId="ADAL" clId="{F675EF65-6817-4F77-AD2E-E0FC260C720E}" dt="2023-06-04T17:07:25.048" v="142" actId="962"/>
          <ac:spMkLst>
            <pc:docMk/>
            <pc:sldMk cId="631229544" sldId="262"/>
            <ac:spMk id="6" creationId="{D4EE5FB8-5C56-44E1-AA80-669D67DFE7B8}"/>
          </ac:spMkLst>
        </pc:spChg>
        <pc:spChg chg="mod">
          <ac:chgData name="de-Jesus-Oliveira Victor-Adriel" userId="a708fc36-3c1b-42ab-b5e9-2e1fa3c6605e" providerId="ADAL" clId="{F675EF65-6817-4F77-AD2E-E0FC260C720E}" dt="2023-06-04T17:07:25.048" v="142" actId="962"/>
          <ac:spMkLst>
            <pc:docMk/>
            <pc:sldMk cId="631229544" sldId="262"/>
            <ac:spMk id="7" creationId="{40C67BAC-4C76-4AEB-8ECF-8BA259B8DBA9}"/>
          </ac:spMkLst>
        </pc:spChg>
        <pc:spChg chg="mod">
          <ac:chgData name="de-Jesus-Oliveira Victor-Adriel" userId="a708fc36-3c1b-42ab-b5e9-2e1fa3c6605e" providerId="ADAL" clId="{F675EF65-6817-4F77-AD2E-E0FC260C720E}" dt="2023-06-04T17:07:25.048" v="142" actId="962"/>
          <ac:spMkLst>
            <pc:docMk/>
            <pc:sldMk cId="631229544" sldId="262"/>
            <ac:spMk id="8" creationId="{8F7BB68B-4EA1-453C-81FF-328783FC13FF}"/>
          </ac:spMkLst>
        </pc:spChg>
        <pc:spChg chg="mod">
          <ac:chgData name="de-Jesus-Oliveira Victor-Adriel" userId="a708fc36-3c1b-42ab-b5e9-2e1fa3c6605e" providerId="ADAL" clId="{F675EF65-6817-4F77-AD2E-E0FC260C720E}" dt="2023-06-04T17:07:25.048" v="142" actId="962"/>
          <ac:spMkLst>
            <pc:docMk/>
            <pc:sldMk cId="631229544" sldId="262"/>
            <ac:spMk id="9" creationId="{1D5CFDC9-2DA5-4C79-A306-63C77D5FB1C0}"/>
          </ac:spMkLst>
        </pc:spChg>
        <pc:spChg chg="mod">
          <ac:chgData name="de-Jesus-Oliveira Victor-Adriel" userId="a708fc36-3c1b-42ab-b5e9-2e1fa3c6605e" providerId="ADAL" clId="{F675EF65-6817-4F77-AD2E-E0FC260C720E}" dt="2023-06-04T17:07:25.048" v="142" actId="962"/>
          <ac:spMkLst>
            <pc:docMk/>
            <pc:sldMk cId="631229544" sldId="262"/>
            <ac:spMk id="10" creationId="{2F2BAE84-6669-487D-9AFB-6B798F617EED}"/>
          </ac:spMkLst>
        </pc:spChg>
        <pc:spChg chg="mod">
          <ac:chgData name="de-Jesus-Oliveira Victor-Adriel" userId="a708fc36-3c1b-42ab-b5e9-2e1fa3c6605e" providerId="ADAL" clId="{F675EF65-6817-4F77-AD2E-E0FC260C720E}" dt="2023-06-04T17:07:25.048" v="142" actId="962"/>
          <ac:spMkLst>
            <pc:docMk/>
            <pc:sldMk cId="631229544" sldId="262"/>
            <ac:spMk id="11" creationId="{7C571028-DEB5-4A49-8D2B-222F52D8F4AA}"/>
          </ac:spMkLst>
        </pc:spChg>
        <pc:spChg chg="mod">
          <ac:chgData name="de-Jesus-Oliveira Victor-Adriel" userId="a708fc36-3c1b-42ab-b5e9-2e1fa3c6605e" providerId="ADAL" clId="{F675EF65-6817-4F77-AD2E-E0FC260C720E}" dt="2023-06-04T17:07:25.048" v="142" actId="962"/>
          <ac:spMkLst>
            <pc:docMk/>
            <pc:sldMk cId="631229544" sldId="262"/>
            <ac:spMk id="12" creationId="{04D2C42B-317B-4A88-BF61-7B3A3B5CD6CF}"/>
          </ac:spMkLst>
        </pc:spChg>
        <pc:spChg chg="ord">
          <ac:chgData name="de-Jesus-Oliveira Victor-Adriel" userId="a708fc36-3c1b-42ab-b5e9-2e1fa3c6605e" providerId="ADAL" clId="{F675EF65-6817-4F77-AD2E-E0FC260C720E}" dt="2023-06-04T17:07:06.594" v="139" actId="166"/>
          <ac:spMkLst>
            <pc:docMk/>
            <pc:sldMk cId="631229544" sldId="262"/>
            <ac:spMk id="13" creationId="{E1ECB7B7-F29F-493A-BB38-7F8FC8A9A902}"/>
          </ac:spMkLst>
        </pc:spChg>
        <pc:spChg chg="ord">
          <ac:chgData name="de-Jesus-Oliveira Victor-Adriel" userId="a708fc36-3c1b-42ab-b5e9-2e1fa3c6605e" providerId="ADAL" clId="{F675EF65-6817-4F77-AD2E-E0FC260C720E}" dt="2023-06-04T17:07:08.854" v="140" actId="166"/>
          <ac:spMkLst>
            <pc:docMk/>
            <pc:sldMk cId="631229544" sldId="262"/>
            <ac:spMk id="14" creationId="{2DAAE9F6-16BF-4F91-98F1-1C37AD2DC0A9}"/>
          </ac:spMkLst>
        </pc:spChg>
        <pc:spChg chg="mod ord">
          <ac:chgData name="de-Jesus-Oliveira Victor-Adriel" userId="a708fc36-3c1b-42ab-b5e9-2e1fa3c6605e" providerId="ADAL" clId="{F675EF65-6817-4F77-AD2E-E0FC260C720E}" dt="2023-06-04T17:08:40.148" v="147" actId="33553"/>
          <ac:spMkLst>
            <pc:docMk/>
            <pc:sldMk cId="631229544" sldId="262"/>
            <ac:spMk id="17" creationId="{56D88109-B603-48E2-8692-411A6C1C9FAF}"/>
          </ac:spMkLst>
        </pc:spChg>
        <pc:spChg chg="ord">
          <ac:chgData name="de-Jesus-Oliveira Victor-Adriel" userId="a708fc36-3c1b-42ab-b5e9-2e1fa3c6605e" providerId="ADAL" clId="{F675EF65-6817-4F77-AD2E-E0FC260C720E}" dt="2023-06-04T17:06:56.127" v="133" actId="166"/>
          <ac:spMkLst>
            <pc:docMk/>
            <pc:sldMk cId="631229544" sldId="262"/>
            <ac:spMk id="18" creationId="{1A1AEC66-48A3-4E75-8540-E5458E8C506E}"/>
          </ac:spMkLst>
        </pc:spChg>
        <pc:spChg chg="ord">
          <ac:chgData name="de-Jesus-Oliveira Victor-Adriel" userId="a708fc36-3c1b-42ab-b5e9-2e1fa3c6605e" providerId="ADAL" clId="{F675EF65-6817-4F77-AD2E-E0FC260C720E}" dt="2023-06-04T17:06:57.561" v="134" actId="166"/>
          <ac:spMkLst>
            <pc:docMk/>
            <pc:sldMk cId="631229544" sldId="262"/>
            <ac:spMk id="19" creationId="{25F6593C-30FB-4E0F-A4A8-6328236749DF}"/>
          </ac:spMkLst>
        </pc:spChg>
        <pc:spChg chg="ord">
          <ac:chgData name="de-Jesus-Oliveira Victor-Adriel" userId="a708fc36-3c1b-42ab-b5e9-2e1fa3c6605e" providerId="ADAL" clId="{F675EF65-6817-4F77-AD2E-E0FC260C720E}" dt="2023-06-04T17:06:59.200" v="135" actId="166"/>
          <ac:spMkLst>
            <pc:docMk/>
            <pc:sldMk cId="631229544" sldId="262"/>
            <ac:spMk id="20" creationId="{FC54AE24-C016-4DAE-B844-F934967B2CF5}"/>
          </ac:spMkLst>
        </pc:spChg>
        <pc:spChg chg="ord">
          <ac:chgData name="de-Jesus-Oliveira Victor-Adriel" userId="a708fc36-3c1b-42ab-b5e9-2e1fa3c6605e" providerId="ADAL" clId="{F675EF65-6817-4F77-AD2E-E0FC260C720E}" dt="2023-06-04T17:07:01.001" v="136" actId="166"/>
          <ac:spMkLst>
            <pc:docMk/>
            <pc:sldMk cId="631229544" sldId="262"/>
            <ac:spMk id="24" creationId="{7D6A16E5-9806-44E5-ADFB-CC665404A1F5}"/>
          </ac:spMkLst>
        </pc:spChg>
        <pc:spChg chg="ord">
          <ac:chgData name="de-Jesus-Oliveira Victor-Adriel" userId="a708fc36-3c1b-42ab-b5e9-2e1fa3c6605e" providerId="ADAL" clId="{F675EF65-6817-4F77-AD2E-E0FC260C720E}" dt="2023-06-04T17:07:05.105" v="138" actId="166"/>
          <ac:spMkLst>
            <pc:docMk/>
            <pc:sldMk cId="631229544" sldId="262"/>
            <ac:spMk id="25" creationId="{488CBF92-B5A5-499F-B0F3-7771BAEA6C2E}"/>
          </ac:spMkLst>
        </pc:spChg>
        <pc:spChg chg="ord">
          <ac:chgData name="de-Jesus-Oliveira Victor-Adriel" userId="a708fc36-3c1b-42ab-b5e9-2e1fa3c6605e" providerId="ADAL" clId="{F675EF65-6817-4F77-AD2E-E0FC260C720E}" dt="2023-06-04T17:07:02.727" v="137" actId="166"/>
          <ac:spMkLst>
            <pc:docMk/>
            <pc:sldMk cId="631229544" sldId="262"/>
            <ac:spMk id="27" creationId="{EA2DEE02-A743-48AC-A52B-B894BDBC4624}"/>
          </ac:spMkLst>
        </pc:spChg>
        <pc:picChg chg="mod">
          <ac:chgData name="de-Jesus-Oliveira Victor-Adriel" userId="a708fc36-3c1b-42ab-b5e9-2e1fa3c6605e" providerId="ADAL" clId="{F675EF65-6817-4F77-AD2E-E0FC260C720E}" dt="2023-06-04T17:07:25.048" v="142" actId="962"/>
          <ac:picMkLst>
            <pc:docMk/>
            <pc:sldMk cId="631229544" sldId="262"/>
            <ac:picMk id="16" creationId="{89D102F6-0BB4-47CD-9233-3C556C89C8F1}"/>
          </ac:picMkLst>
        </pc:picChg>
        <pc:picChg chg="mod">
          <ac:chgData name="de-Jesus-Oliveira Victor-Adriel" userId="a708fc36-3c1b-42ab-b5e9-2e1fa3c6605e" providerId="ADAL" clId="{F675EF65-6817-4F77-AD2E-E0FC260C720E}" dt="2023-06-04T17:07:25.048" v="142" actId="962"/>
          <ac:picMkLst>
            <pc:docMk/>
            <pc:sldMk cId="631229544" sldId="262"/>
            <ac:picMk id="22" creationId="{E7032948-9687-4D75-A4CA-4BE6746CB549}"/>
          </ac:picMkLst>
        </pc:picChg>
        <pc:picChg chg="mod">
          <ac:chgData name="de-Jesus-Oliveira Victor-Adriel" userId="a708fc36-3c1b-42ab-b5e9-2e1fa3c6605e" providerId="ADAL" clId="{F675EF65-6817-4F77-AD2E-E0FC260C720E}" dt="2023-06-04T17:07:25.048" v="142" actId="962"/>
          <ac:picMkLst>
            <pc:docMk/>
            <pc:sldMk cId="631229544" sldId="262"/>
            <ac:picMk id="23" creationId="{710D30BE-E79C-4E59-BEC8-9F38CEDDE9A2}"/>
          </ac:picMkLst>
        </pc:picChg>
        <pc:picChg chg="mod">
          <ac:chgData name="de-Jesus-Oliveira Victor-Adriel" userId="a708fc36-3c1b-42ab-b5e9-2e1fa3c6605e" providerId="ADAL" clId="{F675EF65-6817-4F77-AD2E-E0FC260C720E}" dt="2023-06-04T17:07:25.048" v="142" actId="962"/>
          <ac:picMkLst>
            <pc:docMk/>
            <pc:sldMk cId="631229544" sldId="262"/>
            <ac:picMk id="26" creationId="{A0E1ACAB-FAE3-49DF-828D-33602DAB4CED}"/>
          </ac:picMkLst>
        </pc:picChg>
        <pc:picChg chg="mod">
          <ac:chgData name="de-Jesus-Oliveira Victor-Adriel" userId="a708fc36-3c1b-42ab-b5e9-2e1fa3c6605e" providerId="ADAL" clId="{F675EF65-6817-4F77-AD2E-E0FC260C720E}" dt="2023-06-04T17:07:25.048" v="142" actId="962"/>
          <ac:picMkLst>
            <pc:docMk/>
            <pc:sldMk cId="631229544" sldId="262"/>
            <ac:picMk id="29" creationId="{374A380C-D98A-8814-B18D-1671AE8E6C62}"/>
          </ac:picMkLst>
        </pc:picChg>
        <pc:picChg chg="mod">
          <ac:chgData name="de-Jesus-Oliveira Victor-Adriel" userId="a708fc36-3c1b-42ab-b5e9-2e1fa3c6605e" providerId="ADAL" clId="{F675EF65-6817-4F77-AD2E-E0FC260C720E}" dt="2023-06-04T17:07:25.048" v="142" actId="962"/>
          <ac:picMkLst>
            <pc:docMk/>
            <pc:sldMk cId="631229544" sldId="262"/>
            <ac:picMk id="31" creationId="{869CE862-9165-338E-CE96-9F123D77AB36}"/>
          </ac:picMkLst>
        </pc:picChg>
      </pc:sldChg>
      <pc:sldChg chg="del">
        <pc:chgData name="de-Jesus-Oliveira Victor-Adriel" userId="a708fc36-3c1b-42ab-b5e9-2e1fa3c6605e" providerId="ADAL" clId="{F675EF65-6817-4F77-AD2E-E0FC260C720E}" dt="2023-06-04T17:01:18.487" v="2" actId="47"/>
        <pc:sldMkLst>
          <pc:docMk/>
          <pc:sldMk cId="1717017816" sldId="266"/>
        </pc:sldMkLst>
      </pc:sldChg>
      <pc:sldChg chg="modSp mod">
        <pc:chgData name="de-Jesus-Oliveira Victor-Adriel" userId="a708fc36-3c1b-42ab-b5e9-2e1fa3c6605e" providerId="ADAL" clId="{F675EF65-6817-4F77-AD2E-E0FC260C720E}" dt="2023-06-04T17:07:49.300" v="143" actId="33553"/>
        <pc:sldMkLst>
          <pc:docMk/>
          <pc:sldMk cId="4264380333" sldId="267"/>
        </pc:sldMkLst>
        <pc:spChg chg="mod">
          <ac:chgData name="de-Jesus-Oliveira Victor-Adriel" userId="a708fc36-3c1b-42ab-b5e9-2e1fa3c6605e" providerId="ADAL" clId="{F675EF65-6817-4F77-AD2E-E0FC260C720E}" dt="2023-06-04T17:07:49.300" v="143" actId="33553"/>
          <ac:spMkLst>
            <pc:docMk/>
            <pc:sldMk cId="4264380333" sldId="267"/>
            <ac:spMk id="3" creationId="{BDA6C568-2680-C07A-AA32-B904AD749A02}"/>
          </ac:spMkLst>
        </pc:spChg>
        <pc:picChg chg="mod">
          <ac:chgData name="de-Jesus-Oliveira Victor-Adriel" userId="a708fc36-3c1b-42ab-b5e9-2e1fa3c6605e" providerId="ADAL" clId="{F675EF65-6817-4F77-AD2E-E0FC260C720E}" dt="2023-06-04T17:01:32.126" v="4" actId="962"/>
          <ac:picMkLst>
            <pc:docMk/>
            <pc:sldMk cId="4264380333" sldId="267"/>
            <ac:picMk id="4" creationId="{2EB10971-A7A0-4F60-8D4A-4B8950F4D157}"/>
          </ac:picMkLst>
        </pc:picChg>
        <pc:picChg chg="mod">
          <ac:chgData name="de-Jesus-Oliveira Victor-Adriel" userId="a708fc36-3c1b-42ab-b5e9-2e1fa3c6605e" providerId="ADAL" clId="{F675EF65-6817-4F77-AD2E-E0FC260C720E}" dt="2023-06-04T17:01:32.126" v="4" actId="962"/>
          <ac:picMkLst>
            <pc:docMk/>
            <pc:sldMk cId="4264380333" sldId="267"/>
            <ac:picMk id="5" creationId="{F8136627-41BD-0C39-3A96-9058C1BB7C3E}"/>
          </ac:picMkLst>
        </pc:picChg>
      </pc:sldChg>
      <pc:sldChg chg="modSp mod">
        <pc:chgData name="de-Jesus-Oliveira Victor-Adriel" userId="a708fc36-3c1b-42ab-b5e9-2e1fa3c6605e" providerId="ADAL" clId="{F675EF65-6817-4F77-AD2E-E0FC260C720E}" dt="2023-06-04T17:08:42.829" v="148" actId="33553"/>
        <pc:sldMkLst>
          <pc:docMk/>
          <pc:sldMk cId="171183961" sldId="268"/>
        </pc:sldMkLst>
        <pc:spChg chg="mod">
          <ac:chgData name="de-Jesus-Oliveira Victor-Adriel" userId="a708fc36-3c1b-42ab-b5e9-2e1fa3c6605e" providerId="ADAL" clId="{F675EF65-6817-4F77-AD2E-E0FC260C720E}" dt="2023-06-04T17:08:42.829" v="148" actId="33553"/>
          <ac:spMkLst>
            <pc:docMk/>
            <pc:sldMk cId="171183961" sldId="268"/>
            <ac:spMk id="3" creationId="{998A8265-D729-21A4-BD6E-B440BAEF8B72}"/>
          </ac:spMkLst>
        </pc:spChg>
      </pc:sldChg>
      <pc:sldChg chg="modSp add mod setBg">
        <pc:chgData name="de-Jesus-Oliveira Victor-Adriel" userId="a708fc36-3c1b-42ab-b5e9-2e1fa3c6605e" providerId="ADAL" clId="{F675EF65-6817-4F77-AD2E-E0FC260C720E}" dt="2023-06-04T17:01:23.626" v="3"/>
        <pc:sldMkLst>
          <pc:docMk/>
          <pc:sldMk cId="313680254" sldId="285"/>
        </pc:sldMkLst>
        <pc:spChg chg="mod">
          <ac:chgData name="de-Jesus-Oliveira Victor-Adriel" userId="a708fc36-3c1b-42ab-b5e9-2e1fa3c6605e" providerId="ADAL" clId="{F675EF65-6817-4F77-AD2E-E0FC260C720E}" dt="2023-06-04T17:01:16.883" v="1"/>
          <ac:spMkLst>
            <pc:docMk/>
            <pc:sldMk cId="313680254" sldId="285"/>
            <ac:spMk id="4" creationId="{82B15DD6-0713-4687-9E23-12B35F8AE7C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09.05.2024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09.05.2024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09.05.2024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09.05.2024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09.05.2024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09.05.2024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09.05.2024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09.05.2024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09.05.2024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09.05.2024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09.05.2024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09.05.2024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B8F9388-E008-9221-6B86-A02FF202434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636" y="3036165"/>
            <a:ext cx="5326725" cy="4995720"/>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err="1">
                <a:latin typeface="Pangolin" panose="00000500000000000000"/>
              </a:rPr>
              <a:t>Pensamiento</a:t>
            </a:r>
            <a:r>
              <a:rPr lang="de-AT" sz="4800" dirty="0">
                <a:latin typeface="Pangolin" panose="00000500000000000000"/>
              </a:rPr>
              <a:t> </a:t>
            </a:r>
            <a:r>
              <a:rPr lang="de-AT" sz="4800" dirty="0" err="1">
                <a:latin typeface="Pangolin" panose="00000500000000000000"/>
              </a:rPr>
              <a:t>Matemático</a:t>
            </a:r>
            <a:endParaRPr lang="de-AT" sz="4800" dirty="0">
              <a:latin typeface="Pangolin" panose="00000500000000000000"/>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es-ES" sz="1100" dirty="0">
                <a:latin typeface="Segoe UI" panose="020B0502040204020203" pitchFamily="34" charset="0"/>
                <a:cs typeface="Segoe UI" panose="020B0502040204020203" pitchFamily="34" charset="0"/>
              </a:rPr>
              <a:t>Este cómic fue creado en el proyecto de investigación </a:t>
            </a:r>
            <a:r>
              <a:rPr lang="es-ES" sz="1100" dirty="0" err="1">
                <a:latin typeface="Segoe UI" panose="020B0502040204020203" pitchFamily="34" charset="0"/>
                <a:cs typeface="Segoe UI" panose="020B0502040204020203" pitchFamily="34" charset="0"/>
              </a:rPr>
              <a:t>Comixplain</a:t>
            </a:r>
            <a:r>
              <a:rPr lang="es-ES" sz="1100" dirty="0">
                <a:latin typeface="Segoe UI" panose="020B0502040204020203" pitchFamily="34" charset="0"/>
                <a:cs typeface="Segoe UI" panose="020B0502040204020203" pitchFamily="34" charset="0"/>
              </a:rPr>
              <a:t>, financiado por la </a:t>
            </a:r>
            <a:r>
              <a:rPr lang="es-ES" sz="1100" dirty="0" err="1">
                <a:latin typeface="Segoe UI" panose="020B0502040204020203" pitchFamily="34" charset="0"/>
                <a:cs typeface="Segoe UI" panose="020B0502040204020203" pitchFamily="34" charset="0"/>
              </a:rPr>
              <a:t>Innovation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Call</a:t>
            </a:r>
            <a:r>
              <a:rPr lang="es-ES" sz="1100" dirty="0">
                <a:latin typeface="Segoe UI" panose="020B0502040204020203" pitchFamily="34" charset="0"/>
                <a:cs typeface="Segoe UI" panose="020B0502040204020203" pitchFamily="34" charset="0"/>
              </a:rPr>
              <a:t> 2022 de la Universidad de Ciencias Aplicadas de St. </a:t>
            </a:r>
            <a:r>
              <a:rPr lang="es-ES" sz="1100" dirty="0" err="1">
                <a:latin typeface="Segoe UI" panose="020B0502040204020203" pitchFamily="34" charset="0"/>
                <a:cs typeface="Segoe UI" panose="020B0502040204020203" pitchFamily="34" charset="0"/>
              </a:rPr>
              <a:t>Pölten</a:t>
            </a:r>
            <a:r>
              <a:rPr lang="es-ES" sz="1100" dirty="0">
                <a:latin typeface="Segoe UI" panose="020B0502040204020203" pitchFamily="34" charset="0"/>
                <a:cs typeface="Segoe UI" panose="020B0502040204020203" pitchFamily="34" charset="0"/>
              </a:rPr>
              <a:t>, Austria.</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Equipo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Contacto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Ilustraciones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BDA6C568-2680-C07A-AA32-B904AD749A02}"/>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F8136627-41BD-0C39-3A96-9058C1BB7C3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4B97DE-5F83-419C-97DF-5C636649F832}"/>
              </a:ext>
            </a:extLst>
          </p:cNvPr>
          <p:cNvSpPr/>
          <p:nvPr/>
        </p:nvSpPr>
        <p:spPr>
          <a:xfrm>
            <a:off x="2284031" y="556223"/>
            <a:ext cx="135319" cy="29059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 name="Rectangle 7">
            <a:extLst>
              <a:ext uri="{FF2B5EF4-FFF2-40B4-BE49-F238E27FC236}">
                <a16:creationId xmlns:a16="http://schemas.microsoft.com/office/drawing/2014/main" id="{C4AE7227-69E8-8140-270B-49B6FCC5C169}"/>
              </a:ext>
            </a:extLst>
          </p:cNvPr>
          <p:cNvSpPr/>
          <p:nvPr/>
        </p:nvSpPr>
        <p:spPr>
          <a:xfrm>
            <a:off x="4446588" y="8415368"/>
            <a:ext cx="134938" cy="1143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 name="Rectangle 6">
            <a:extLst>
              <a:ext uri="{FF2B5EF4-FFF2-40B4-BE49-F238E27FC236}">
                <a16:creationId xmlns:a16="http://schemas.microsoft.com/office/drawing/2014/main" id="{A09E857B-99B4-E5E1-77A6-C3A0DFA7B2E4}"/>
              </a:ext>
            </a:extLst>
          </p:cNvPr>
          <p:cNvSpPr/>
          <p:nvPr/>
        </p:nvSpPr>
        <p:spPr>
          <a:xfrm>
            <a:off x="6632575" y="5156200"/>
            <a:ext cx="225425" cy="1143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5" name="Grafik 5">
            <a:extLst>
              <a:ext uri="{FF2B5EF4-FFF2-40B4-BE49-F238E27FC236}">
                <a16:creationId xmlns:a16="http://schemas.microsoft.com/office/drawing/2014/main" id="{212E1BF6-758C-AAF9-0B66-4D5D038291E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68225" b="1721"/>
          <a:stretch/>
        </p:blipFill>
        <p:spPr>
          <a:xfrm>
            <a:off x="-15026" y="6720263"/>
            <a:ext cx="6889315" cy="2976887"/>
          </a:xfrm>
          <a:prstGeom prst="rect">
            <a:avLst/>
          </a:prstGeom>
        </p:spPr>
      </p:pic>
      <p:pic>
        <p:nvPicPr>
          <p:cNvPr id="4" name="Grafik 5">
            <a:extLst>
              <a:ext uri="{FF2B5EF4-FFF2-40B4-BE49-F238E27FC236}">
                <a16:creationId xmlns:a16="http://schemas.microsoft.com/office/drawing/2014/main" id="{12D5DA28-14DB-9FFC-B188-E1D21C49225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36811" r="3540" b="33411"/>
          <a:stretch/>
        </p:blipFill>
        <p:spPr>
          <a:xfrm>
            <a:off x="-12878" y="3610794"/>
            <a:ext cx="6645454" cy="2949576"/>
          </a:xfrm>
          <a:prstGeom prst="rect">
            <a:avLst/>
          </a:prstGeom>
        </p:spPr>
      </p:pic>
      <p:pic>
        <p:nvPicPr>
          <p:cNvPr id="6" name="Grafik 5">
            <a:extLst>
              <a:ext uri="{FF2B5EF4-FFF2-40B4-BE49-F238E27FC236}">
                <a16:creationId xmlns:a16="http://schemas.microsoft.com/office/drawing/2014/main" id="{5F053061-5E30-451B-A001-0DDE4A07D11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5703" b="64634"/>
          <a:stretch/>
        </p:blipFill>
        <p:spPr>
          <a:xfrm>
            <a:off x="-16200" y="523875"/>
            <a:ext cx="6889315" cy="2938284"/>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422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0" name="Rechteck 19">
            <a:extLst>
              <a:ext uri="{FF2B5EF4-FFF2-40B4-BE49-F238E27FC236}">
                <a16:creationId xmlns:a16="http://schemas.microsoft.com/office/drawing/2014/main" id="{B107FC39-4B7B-4BCB-9353-70A3FCE1797E}"/>
              </a:ext>
              <a:ext uri="{C183D7F6-B498-43B3-948B-1728B52AA6E4}">
                <adec:decorative xmlns:adec="http://schemas.microsoft.com/office/drawing/2017/decorative" val="1"/>
              </a:ext>
            </a:extLst>
          </p:cNvPr>
          <p:cNvSpPr/>
          <p:nvPr/>
        </p:nvSpPr>
        <p:spPr>
          <a:xfrm>
            <a:off x="4581527"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225425" y="3634931"/>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2384425" y="674770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81525" y="675824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4581525" y="361079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 name="Rectangle 2">
            <a:extLst>
              <a:ext uri="{FF2B5EF4-FFF2-40B4-BE49-F238E27FC236}">
                <a16:creationId xmlns:a16="http://schemas.microsoft.com/office/drawing/2014/main" id="{E9DEE957-2CEF-6557-109F-02E227D02B2A}"/>
              </a:ext>
              <a:ext uri="{C183D7F6-B498-43B3-948B-1728B52AA6E4}">
                <adec:decorative xmlns:adec="http://schemas.microsoft.com/office/drawing/2017/decorative" val="1"/>
              </a:ext>
            </a:extLst>
          </p:cNvPr>
          <p:cNvSpPr/>
          <p:nvPr/>
        </p:nvSpPr>
        <p:spPr>
          <a:xfrm>
            <a:off x="0" y="7858125"/>
            <a:ext cx="225425" cy="1998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25425" y="67459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09A0D47D-F557-D34E-5FE2-794831DDB219}"/>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Pensamiento</a:t>
            </a:r>
            <a:r>
              <a:rPr lang="de-AT" sz="1000" dirty="0">
                <a:latin typeface="Pangolin" panose="00000500000000000000"/>
              </a:rPr>
              <a:t> </a:t>
            </a:r>
            <a:r>
              <a:rPr lang="de-AT" sz="1000" dirty="0" err="1">
                <a:latin typeface="Pangolin" panose="00000500000000000000"/>
              </a:rPr>
              <a:t>Matemático</a:t>
            </a:r>
            <a:endParaRPr lang="de-DE" sz="1000" dirty="0">
              <a:latin typeface="Pangolin" panose="00000500000000000000" pitchFamily="2" charset="0"/>
            </a:endParaRPr>
          </a:p>
        </p:txBody>
      </p:sp>
      <p:sp>
        <p:nvSpPr>
          <p:cNvPr id="12" name="Textfeld 11">
            <a:extLst>
              <a:ext uri="{FF2B5EF4-FFF2-40B4-BE49-F238E27FC236}">
                <a16:creationId xmlns:a16="http://schemas.microsoft.com/office/drawing/2014/main" id="{DC92D0BD-A8C1-4465-A69C-8E46D27F16A3}"/>
              </a:ext>
            </a:extLst>
          </p:cNvPr>
          <p:cNvSpPr txBox="1"/>
          <p:nvPr/>
        </p:nvSpPr>
        <p:spPr>
          <a:xfrm>
            <a:off x="267819" y="632376"/>
            <a:ext cx="1966262" cy="400110"/>
          </a:xfrm>
          <a:prstGeom prst="rect">
            <a:avLst/>
          </a:prstGeom>
          <a:noFill/>
        </p:spPr>
        <p:txBody>
          <a:bodyPr wrap="square">
            <a:spAutoFit/>
          </a:bodyPr>
          <a:lstStyle/>
          <a:p>
            <a:pPr algn="ctr"/>
            <a:r>
              <a:rPr lang="es-419" sz="1000" dirty="0">
                <a:latin typeface="Pangolin" panose="00000500000000000000" pitchFamily="2" charset="0"/>
              </a:rPr>
              <a:t>Abuelo, ¿puedo hacerte una pregunta?</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824B6FC0-8E52-49E0-A42F-5819DA76490E}"/>
              </a:ext>
            </a:extLst>
          </p:cNvPr>
          <p:cNvSpPr txBox="1"/>
          <p:nvPr/>
        </p:nvSpPr>
        <p:spPr>
          <a:xfrm>
            <a:off x="1574800" y="1381399"/>
            <a:ext cx="469900"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Claro</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2451100" y="590449"/>
            <a:ext cx="2028825" cy="707886"/>
          </a:xfrm>
          <a:prstGeom prst="rect">
            <a:avLst/>
          </a:prstGeom>
          <a:noFill/>
        </p:spPr>
        <p:txBody>
          <a:bodyPr wrap="square">
            <a:spAutoFit/>
          </a:bodyPr>
          <a:lstStyle/>
          <a:p>
            <a:pPr algn="ctr"/>
            <a:r>
              <a:rPr lang="es-419" sz="1000">
                <a:latin typeface="Pangolin" panose="00000500000000000000" pitchFamily="2" charset="0"/>
              </a:rPr>
              <a:t>Para la tarea, tengo que describir un escenario usando notación matemática. </a:t>
            </a:r>
            <a:br>
              <a:rPr lang="es-419" sz="1000">
                <a:latin typeface="Pangolin" panose="00000500000000000000" pitchFamily="2" charset="0"/>
              </a:rPr>
            </a:br>
            <a:r>
              <a:rPr lang="es-419" sz="1000">
                <a:latin typeface="Pangolin" panose="00000500000000000000" pitchFamily="2" charset="0"/>
              </a:rPr>
              <a:t>Pero no sé cómo hacerlo.</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1FC76032-6472-42A7-9F81-6EDD70FC8732}"/>
              </a:ext>
            </a:extLst>
          </p:cNvPr>
          <p:cNvSpPr txBox="1"/>
          <p:nvPr/>
        </p:nvSpPr>
        <p:spPr>
          <a:xfrm>
            <a:off x="3756024" y="1469584"/>
            <a:ext cx="666751" cy="246221"/>
          </a:xfrm>
          <a:prstGeom prst="rect">
            <a:avLst/>
          </a:prstGeom>
          <a:noFill/>
        </p:spPr>
        <p:txBody>
          <a:bodyPr wrap="square">
            <a:spAutoFit/>
          </a:bodyPr>
          <a:lstStyle/>
          <a:p>
            <a:pPr algn="ctr"/>
            <a:r>
              <a:rPr lang="de-DE" sz="1000" dirty="0" err="1">
                <a:latin typeface="Pangolin" panose="00000500000000000000" pitchFamily="2" charset="0"/>
              </a:rPr>
              <a:t>Umm</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E55F0D-1374-442B-8C82-48FCEA4796A4}"/>
              </a:ext>
            </a:extLst>
          </p:cNvPr>
          <p:cNvSpPr txBox="1"/>
          <p:nvPr/>
        </p:nvSpPr>
        <p:spPr>
          <a:xfrm>
            <a:off x="4613835" y="563077"/>
            <a:ext cx="1997074" cy="707886"/>
          </a:xfrm>
          <a:prstGeom prst="rect">
            <a:avLst/>
          </a:prstGeom>
          <a:noFill/>
        </p:spPr>
        <p:txBody>
          <a:bodyPr wrap="square">
            <a:spAutoFit/>
          </a:bodyPr>
          <a:lstStyle/>
          <a:p>
            <a:pPr algn="ctr"/>
            <a:r>
              <a:rPr lang="es-419" sz="1000">
                <a:latin typeface="Pangolin" panose="00000500000000000000" pitchFamily="2" charset="0"/>
              </a:rPr>
              <a:t>¿Sabes qué? Continuemos esta conversación mientras almorzamos. ¿Qué tal el restaurante de la calle?</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EAFCC845-7912-40D3-ABE8-DEC2E9DD0B0B}"/>
              </a:ext>
            </a:extLst>
          </p:cNvPr>
          <p:cNvSpPr txBox="1"/>
          <p:nvPr/>
        </p:nvSpPr>
        <p:spPr>
          <a:xfrm>
            <a:off x="466726" y="3896250"/>
            <a:ext cx="1390649" cy="553998"/>
          </a:xfrm>
          <a:prstGeom prst="rect">
            <a:avLst/>
          </a:prstGeom>
          <a:noFill/>
        </p:spPr>
        <p:txBody>
          <a:bodyPr wrap="square">
            <a:spAutoFit/>
          </a:bodyPr>
          <a:lstStyle/>
          <a:p>
            <a:pPr algn="ctr"/>
            <a:r>
              <a:rPr lang="es-419" sz="1000">
                <a:latin typeface="Pangolin" panose="00000500000000000000" pitchFamily="2" charset="0"/>
              </a:rPr>
              <a:t>¿Por qué vamos a un restaurante a hablar de mis deberes?</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B6037A6F-86BA-497F-AF88-9A18F21E9A4B}"/>
              </a:ext>
            </a:extLst>
          </p:cNvPr>
          <p:cNvSpPr txBox="1"/>
          <p:nvPr/>
        </p:nvSpPr>
        <p:spPr>
          <a:xfrm>
            <a:off x="4546600" y="3682436"/>
            <a:ext cx="2152650" cy="400110"/>
          </a:xfrm>
          <a:prstGeom prst="rect">
            <a:avLst/>
          </a:prstGeom>
          <a:noFill/>
        </p:spPr>
        <p:txBody>
          <a:bodyPr wrap="square">
            <a:spAutoFit/>
          </a:bodyPr>
          <a:lstStyle/>
          <a:p>
            <a:pPr algn="ctr"/>
            <a:r>
              <a:rPr lang="es-419" sz="1000">
                <a:latin typeface="Pangolin" panose="00000500000000000000" pitchFamily="2" charset="0"/>
              </a:rPr>
              <a:t>Necesitabas un escenario. Creo que este va a ser un buen ejemplo.</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327025" y="6858063"/>
            <a:ext cx="1479550" cy="400110"/>
          </a:xfrm>
          <a:prstGeom prst="rect">
            <a:avLst/>
          </a:prstGeom>
          <a:noFill/>
        </p:spPr>
        <p:txBody>
          <a:bodyPr wrap="square">
            <a:spAutoFit/>
          </a:bodyPr>
          <a:lstStyle/>
          <a:p>
            <a:pPr algn="ctr"/>
            <a:r>
              <a:rPr lang="es-419" sz="1000" dirty="0">
                <a:latin typeface="Pangolin" panose="00000500000000000000" pitchFamily="2" charset="0"/>
              </a:rPr>
              <a:t>¿Ves al camarero </a:t>
            </a:r>
            <a:br>
              <a:rPr lang="es-419" sz="1000" dirty="0">
                <a:latin typeface="Pangolin" panose="00000500000000000000" pitchFamily="2" charset="0"/>
              </a:rPr>
            </a:br>
            <a:r>
              <a:rPr lang="es-419" sz="1000" dirty="0">
                <a:latin typeface="Pangolin" panose="00000500000000000000" pitchFamily="2" charset="0"/>
              </a:rPr>
              <a:t>de allí?</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422525" y="6835093"/>
            <a:ext cx="2012950" cy="400110"/>
          </a:xfrm>
          <a:prstGeom prst="rect">
            <a:avLst/>
          </a:prstGeom>
          <a:noFill/>
        </p:spPr>
        <p:txBody>
          <a:bodyPr wrap="square">
            <a:spAutoFit/>
          </a:bodyPr>
          <a:lstStyle/>
          <a:p>
            <a:pPr algn="ctr"/>
            <a:r>
              <a:rPr lang="es-419" sz="1000">
                <a:latin typeface="Pangolin" panose="00000500000000000000" pitchFamily="2" charset="0"/>
              </a:rPr>
              <a:t>Camina por todo el restaurante tomando pedidos de los clientes.</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881E28-81CC-43CA-B8EA-1F672F1D4615}"/>
              </a:ext>
            </a:extLst>
          </p:cNvPr>
          <p:cNvSpPr txBox="1"/>
          <p:nvPr/>
        </p:nvSpPr>
        <p:spPr>
          <a:xfrm>
            <a:off x="2517937" y="7584532"/>
            <a:ext cx="1057275" cy="400110"/>
          </a:xfrm>
          <a:prstGeom prst="rect">
            <a:avLst/>
          </a:prstGeom>
          <a:noFill/>
        </p:spPr>
        <p:txBody>
          <a:bodyPr wrap="square">
            <a:spAutoFit/>
          </a:bodyPr>
          <a:lstStyle/>
          <a:p>
            <a:pPr algn="ctr"/>
            <a:r>
              <a:rPr lang="pt-BR" sz="1000" dirty="0">
                <a:latin typeface="Pangolin" panose="00000500000000000000" pitchFamily="2" charset="0"/>
              </a:rPr>
              <a:t>¿Qué querrán hoy?</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654712" y="6798452"/>
            <a:ext cx="1928370" cy="246221"/>
          </a:xfrm>
          <a:prstGeom prst="rect">
            <a:avLst/>
          </a:prstGeom>
          <a:noFill/>
        </p:spPr>
        <p:txBody>
          <a:bodyPr wrap="square">
            <a:spAutoFit/>
          </a:bodyPr>
          <a:lstStyle/>
          <a:p>
            <a:pPr algn="ctr"/>
            <a:r>
              <a:rPr lang="es-419" sz="1000">
                <a:latin typeface="Pangolin" panose="00000500000000000000" pitchFamily="2" charset="0"/>
              </a:rPr>
              <a:t>Para mí, una ensalada, por favor.</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B53E7053-BA1E-4399-9E83-539B44F36339}"/>
              </a:ext>
            </a:extLst>
          </p:cNvPr>
          <p:cNvSpPr txBox="1"/>
          <p:nvPr/>
        </p:nvSpPr>
        <p:spPr>
          <a:xfrm>
            <a:off x="5076090" y="7261746"/>
            <a:ext cx="1070710" cy="553998"/>
          </a:xfrm>
          <a:prstGeom prst="rect">
            <a:avLst/>
          </a:prstGeom>
          <a:noFill/>
        </p:spPr>
        <p:txBody>
          <a:bodyPr wrap="square">
            <a:spAutoFit/>
          </a:bodyPr>
          <a:lstStyle/>
          <a:p>
            <a:pPr algn="ctr"/>
            <a:r>
              <a:rPr lang="es-419" sz="1000">
                <a:latin typeface="Pangolin" panose="00000500000000000000" pitchFamily="2" charset="0"/>
              </a:rPr>
              <a:t>¡Quiero pescado frito y patatas fritas!</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5ED9E0F0-71E0-4370-A870-8E0A52A50FAA}"/>
              </a:ext>
            </a:extLst>
          </p:cNvPr>
          <p:cNvSpPr txBox="1">
            <a:spLocks noGrp="1"/>
          </p:cNvSpPr>
          <p:nvPr>
            <p:ph type="title" idx="4294967295"/>
          </p:nvPr>
        </p:nvSpPr>
        <p:spPr>
          <a:xfrm>
            <a:off x="4977786" y="9158258"/>
            <a:ext cx="1181714"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es-419" sz="1000" dirty="0">
                <a:latin typeface="Pangolin" panose="00000500000000000000" pitchFamily="2" charset="0"/>
                <a:ea typeface="+mn-ea"/>
                <a:cs typeface="+mn-cs"/>
              </a:rPr>
              <a:t>Voy a probar la tortilla.</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CAF2E9F-B930-4733-B5E4-50B6D8AFD3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7"/>
            <a:ext cx="6857999" cy="9905385"/>
          </a:xfrm>
          <a:prstGeom prst="rect">
            <a:avLst/>
          </a:prstGeom>
        </p:spPr>
      </p:pic>
      <p:sp>
        <p:nvSpPr>
          <p:cNvPr id="32" name="Rectangle 31">
            <a:extLst>
              <a:ext uri="{FF2B5EF4-FFF2-40B4-BE49-F238E27FC236}">
                <a16:creationId xmlns:a16="http://schemas.microsoft.com/office/drawing/2014/main" id="{AC1F1A3A-B4DE-6FED-6882-1A9265F2BFA6}"/>
              </a:ext>
              <a:ext uri="{C183D7F6-B498-43B3-948B-1728B52AA6E4}">
                <adec:decorative xmlns:adec="http://schemas.microsoft.com/office/drawing/2017/decorative" val="1"/>
              </a:ext>
            </a:extLst>
          </p:cNvPr>
          <p:cNvSpPr/>
          <p:nvPr/>
        </p:nvSpPr>
        <p:spPr>
          <a:xfrm>
            <a:off x="240868" y="543107"/>
            <a:ext cx="2034784" cy="29319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1" name="Picture 30">
            <a:extLst>
              <a:ext uri="{FF2B5EF4-FFF2-40B4-BE49-F238E27FC236}">
                <a16:creationId xmlns:a16="http://schemas.microsoft.com/office/drawing/2014/main" id="{0668D524-FF59-86C7-F284-23FC5CE72C9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356" y="1244763"/>
            <a:ext cx="2127346" cy="2337318"/>
          </a:xfrm>
          <a:prstGeom prst="rect">
            <a:avLst/>
          </a:prstGeom>
        </p:spPr>
      </p:pic>
      <p:pic>
        <p:nvPicPr>
          <p:cNvPr id="40" name="Grafik 39">
            <a:extLst>
              <a:ext uri="{FF2B5EF4-FFF2-40B4-BE49-F238E27FC236}">
                <a16:creationId xmlns:a16="http://schemas.microsoft.com/office/drawing/2014/main" id="{DAFE9B8B-8ED1-8BC1-8CDB-FCA08A438B3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307"/>
            <a:ext cx="6858000" cy="9905385"/>
          </a:xfrm>
          <a:prstGeom prst="rect">
            <a:avLst/>
          </a:prstGeom>
        </p:spPr>
      </p:pic>
      <p:sp>
        <p:nvSpPr>
          <p:cNvPr id="8" name="Rechteck 7">
            <a:extLst>
              <a:ext uri="{FF2B5EF4-FFF2-40B4-BE49-F238E27FC236}">
                <a16:creationId xmlns:a16="http://schemas.microsoft.com/office/drawing/2014/main" id="{7A4221AB-8C7D-42B5-BB12-1928B4339DAD}"/>
              </a:ext>
              <a:ext uri="{C183D7F6-B498-43B3-948B-1728B52AA6E4}">
                <adec:decorative xmlns:adec="http://schemas.microsoft.com/office/drawing/2017/decorative" val="1"/>
              </a:ext>
            </a:extLst>
          </p:cNvPr>
          <p:cNvSpPr/>
          <p:nvPr/>
        </p:nvSpPr>
        <p:spPr>
          <a:xfrm>
            <a:off x="2267431" y="1749376"/>
            <a:ext cx="135032" cy="4822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DF124154-31C6-431C-896B-FB281F72C63C}"/>
              </a:ext>
              <a:ext uri="{C183D7F6-B498-43B3-948B-1728B52AA6E4}">
                <adec:decorative xmlns:adec="http://schemas.microsoft.com/office/drawing/2017/decorative" val="1"/>
              </a:ext>
            </a:extLst>
          </p:cNvPr>
          <p:cNvSpPr/>
          <p:nvPr/>
        </p:nvSpPr>
        <p:spPr>
          <a:xfrm rot="16200000">
            <a:off x="-4522028" y="4918564"/>
            <a:ext cx="9293154" cy="232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9DC15F78-FF3D-4713-9A0F-8F987CF88EDB}"/>
              </a:ext>
              <a:ext uri="{C183D7F6-B498-43B3-948B-1728B52AA6E4}">
                <adec:decorative xmlns:adec="http://schemas.microsoft.com/office/drawing/2017/decorative" val="1"/>
              </a:ext>
            </a:extLst>
          </p:cNvPr>
          <p:cNvSpPr/>
          <p:nvPr/>
        </p:nvSpPr>
        <p:spPr>
          <a:xfrm>
            <a:off x="4454525" y="989045"/>
            <a:ext cx="127000" cy="234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3029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3029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38" name="Grafik 37">
            <a:extLst>
              <a:ext uri="{FF2B5EF4-FFF2-40B4-BE49-F238E27FC236}">
                <a16:creationId xmlns:a16="http://schemas.microsoft.com/office/drawing/2014/main" id="{9BCD2D83-0B43-4F67-83F0-73CFA1A5486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4208" y="6799410"/>
            <a:ext cx="304801" cy="256033"/>
          </a:xfrm>
          <a:prstGeom prst="rect">
            <a:avLst/>
          </a:prstGeom>
        </p:spPr>
      </p:pic>
      <p:sp>
        <p:nvSpPr>
          <p:cNvPr id="41" name="Rechteck 40">
            <a:extLst>
              <a:ext uri="{FF2B5EF4-FFF2-40B4-BE49-F238E27FC236}">
                <a16:creationId xmlns:a16="http://schemas.microsoft.com/office/drawing/2014/main" id="{A48DA395-912E-6370-6530-8B2D438DD75F}"/>
              </a:ext>
              <a:ext uri="{C183D7F6-B498-43B3-948B-1728B52AA6E4}">
                <adec:decorative xmlns:adec="http://schemas.microsoft.com/office/drawing/2017/decorative" val="1"/>
              </a:ext>
            </a:extLst>
          </p:cNvPr>
          <p:cNvSpPr/>
          <p:nvPr/>
        </p:nvSpPr>
        <p:spPr>
          <a:xfrm rot="16200000">
            <a:off x="3274872" y="265564"/>
            <a:ext cx="146048" cy="6585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B67031F7-8C52-4BC4-B9C5-8E70100AC0F7}"/>
              </a:ext>
              <a:ext uri="{C183D7F6-B498-43B3-948B-1728B52AA6E4}">
                <adec:decorative xmlns:adec="http://schemas.microsoft.com/office/drawing/2017/decorative" val="1"/>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C09E96E0-270D-4E43-A18D-B50D9F3EC858}"/>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9754"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84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4" name="Rectangle 43">
            <a:extLst>
              <a:ext uri="{FF2B5EF4-FFF2-40B4-BE49-F238E27FC236}">
                <a16:creationId xmlns:a16="http://schemas.microsoft.com/office/drawing/2014/main" id="{85F12697-79D9-92A4-9F88-9DF36B33C007}"/>
              </a:ext>
              <a:ext uri="{C183D7F6-B498-43B3-948B-1728B52AA6E4}">
                <adec:decorative xmlns:adec="http://schemas.microsoft.com/office/drawing/2017/decorative" val="1"/>
              </a:ext>
            </a:extLst>
          </p:cNvPr>
          <p:cNvSpPr/>
          <p:nvPr/>
        </p:nvSpPr>
        <p:spPr>
          <a:xfrm>
            <a:off x="1767968" y="6044742"/>
            <a:ext cx="523086" cy="5798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22A03A3E-E51F-3A4B-85AE-D97610A1A352}"/>
              </a:ext>
              <a:ext uri="{C183D7F6-B498-43B3-948B-1728B52AA6E4}">
                <adec:decorative xmlns:adec="http://schemas.microsoft.com/office/drawing/2017/decorative" val="1"/>
              </a:ext>
            </a:extLst>
          </p:cNvPr>
          <p:cNvSpPr/>
          <p:nvPr/>
        </p:nvSpPr>
        <p:spPr>
          <a:xfrm>
            <a:off x="3994939" y="6044742"/>
            <a:ext cx="523086" cy="5798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14340EFC-F193-4759-D8FA-8B02906006E5}"/>
              </a:ext>
              <a:ext uri="{C183D7F6-B498-43B3-948B-1728B52AA6E4}">
                <adec:decorative xmlns:adec="http://schemas.microsoft.com/office/drawing/2017/decorative" val="1"/>
              </a:ext>
            </a:extLst>
          </p:cNvPr>
          <p:cNvSpPr/>
          <p:nvPr/>
        </p:nvSpPr>
        <p:spPr>
          <a:xfrm>
            <a:off x="6189447" y="6044742"/>
            <a:ext cx="523086" cy="5798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TextBox 46">
            <a:extLst>
              <a:ext uri="{FF2B5EF4-FFF2-40B4-BE49-F238E27FC236}">
                <a16:creationId xmlns:a16="http://schemas.microsoft.com/office/drawing/2014/main" id="{53BD6F36-09EF-37CC-9AB2-B515F3016E30}"/>
              </a:ext>
              <a:ext uri="{C183D7F6-B498-43B3-948B-1728B52AA6E4}">
                <adec:decorative xmlns:adec="http://schemas.microsoft.com/office/drawing/2017/decorative" val="1"/>
              </a:ext>
            </a:extLst>
          </p:cNvPr>
          <p:cNvSpPr txBox="1"/>
          <p:nvPr/>
        </p:nvSpPr>
        <p:spPr>
          <a:xfrm>
            <a:off x="1753308" y="6030498"/>
            <a:ext cx="574196" cy="562975"/>
          </a:xfrm>
          <a:prstGeom prst="rect">
            <a:avLst/>
          </a:prstGeom>
          <a:noFill/>
        </p:spPr>
        <p:txBody>
          <a:bodyPr wrap="none" rtlCol="0">
            <a:spAutoFit/>
          </a:bodyPr>
          <a:lstStyle/>
          <a:p>
            <a:pPr>
              <a:lnSpc>
                <a:spcPct val="150000"/>
              </a:lnSpc>
            </a:pPr>
            <a:r>
              <a:rPr lang="de-DE" sz="700" b="1" dirty="0" err="1">
                <a:latin typeface="Kristen ITC" panose="03050502040202030202" pitchFamily="66" charset="0"/>
              </a:rPr>
              <a:t>Ensalada</a:t>
            </a:r>
            <a:br>
              <a:rPr lang="de-DE" sz="700" b="1" dirty="0">
                <a:latin typeface="Kristen ITC" panose="03050502040202030202" pitchFamily="66" charset="0"/>
              </a:rPr>
            </a:br>
            <a:r>
              <a:rPr lang="de-DE" sz="700" b="1" dirty="0" err="1">
                <a:latin typeface="Kristen ITC" panose="03050502040202030202" pitchFamily="66" charset="0"/>
              </a:rPr>
              <a:t>Pescado</a:t>
            </a:r>
            <a:endParaRPr lang="de-DE" sz="700" b="1" dirty="0">
              <a:latin typeface="Kristen ITC" panose="03050502040202030202" pitchFamily="66" charset="0"/>
            </a:endParaRPr>
          </a:p>
          <a:p>
            <a:pPr>
              <a:lnSpc>
                <a:spcPct val="150000"/>
              </a:lnSpc>
            </a:pPr>
            <a:r>
              <a:rPr lang="de-DE" sz="700" b="1" dirty="0">
                <a:latin typeface="Kristen ITC" panose="03050502040202030202" pitchFamily="66" charset="0"/>
              </a:rPr>
              <a:t>Tortilla</a:t>
            </a:r>
            <a:endParaRPr lang="pt-BR" sz="700" b="1" dirty="0">
              <a:latin typeface="Kristen ITC" panose="03050502040202030202" pitchFamily="66" charset="0"/>
            </a:endParaRPr>
          </a:p>
        </p:txBody>
      </p:sp>
      <p:sp>
        <p:nvSpPr>
          <p:cNvPr id="48" name="TextBox 47">
            <a:extLst>
              <a:ext uri="{FF2B5EF4-FFF2-40B4-BE49-F238E27FC236}">
                <a16:creationId xmlns:a16="http://schemas.microsoft.com/office/drawing/2014/main" id="{B083CA16-CEC5-7CD4-AE9F-A5F8CA71A1D1}"/>
              </a:ext>
              <a:ext uri="{C183D7F6-B498-43B3-948B-1728B52AA6E4}">
                <adec:decorative xmlns:adec="http://schemas.microsoft.com/office/drawing/2017/decorative" val="1"/>
              </a:ext>
            </a:extLst>
          </p:cNvPr>
          <p:cNvSpPr txBox="1"/>
          <p:nvPr/>
        </p:nvSpPr>
        <p:spPr>
          <a:xfrm>
            <a:off x="3975796" y="6053447"/>
            <a:ext cx="574196" cy="562975"/>
          </a:xfrm>
          <a:prstGeom prst="rect">
            <a:avLst/>
          </a:prstGeom>
          <a:noFill/>
        </p:spPr>
        <p:txBody>
          <a:bodyPr wrap="none" rtlCol="0">
            <a:spAutoFit/>
          </a:bodyPr>
          <a:lstStyle/>
          <a:p>
            <a:pPr>
              <a:lnSpc>
                <a:spcPct val="150000"/>
              </a:lnSpc>
            </a:pPr>
            <a:r>
              <a:rPr lang="de-DE" sz="700" b="1" dirty="0" err="1">
                <a:latin typeface="Kristen ITC" panose="03050502040202030202" pitchFamily="66" charset="0"/>
              </a:rPr>
              <a:t>Ensalada</a:t>
            </a:r>
            <a:br>
              <a:rPr lang="de-DE" sz="700" b="1" dirty="0">
                <a:latin typeface="Kristen ITC" panose="03050502040202030202" pitchFamily="66" charset="0"/>
              </a:rPr>
            </a:br>
            <a:r>
              <a:rPr lang="de-DE" sz="700" b="1" dirty="0" err="1">
                <a:latin typeface="Kristen ITC" panose="03050502040202030202" pitchFamily="66" charset="0"/>
              </a:rPr>
              <a:t>Pescado</a:t>
            </a:r>
            <a:endParaRPr lang="de-DE" sz="700" b="1" dirty="0">
              <a:latin typeface="Kristen ITC" panose="03050502040202030202" pitchFamily="66" charset="0"/>
            </a:endParaRPr>
          </a:p>
          <a:p>
            <a:pPr>
              <a:lnSpc>
                <a:spcPct val="150000"/>
              </a:lnSpc>
            </a:pPr>
            <a:r>
              <a:rPr lang="de-DE" sz="700" b="1" dirty="0">
                <a:latin typeface="Kristen ITC" panose="03050502040202030202" pitchFamily="66" charset="0"/>
              </a:rPr>
              <a:t>Tortilla</a:t>
            </a:r>
            <a:endParaRPr lang="pt-BR" sz="700" b="1" dirty="0">
              <a:latin typeface="Kristen ITC" panose="03050502040202030202" pitchFamily="66" charset="0"/>
            </a:endParaRPr>
          </a:p>
        </p:txBody>
      </p:sp>
      <p:sp>
        <p:nvSpPr>
          <p:cNvPr id="49" name="TextBox 48">
            <a:extLst>
              <a:ext uri="{FF2B5EF4-FFF2-40B4-BE49-F238E27FC236}">
                <a16:creationId xmlns:a16="http://schemas.microsoft.com/office/drawing/2014/main" id="{0BFC94F2-016B-8953-0BD6-DB5E7AC7CE72}"/>
              </a:ext>
              <a:ext uri="{C183D7F6-B498-43B3-948B-1728B52AA6E4}">
                <adec:decorative xmlns:adec="http://schemas.microsoft.com/office/drawing/2017/decorative" val="1"/>
              </a:ext>
            </a:extLst>
          </p:cNvPr>
          <p:cNvSpPr txBox="1"/>
          <p:nvPr/>
        </p:nvSpPr>
        <p:spPr>
          <a:xfrm>
            <a:off x="6175330" y="6041058"/>
            <a:ext cx="574196" cy="562975"/>
          </a:xfrm>
          <a:prstGeom prst="rect">
            <a:avLst/>
          </a:prstGeom>
          <a:noFill/>
        </p:spPr>
        <p:txBody>
          <a:bodyPr wrap="none" rtlCol="0">
            <a:spAutoFit/>
          </a:bodyPr>
          <a:lstStyle/>
          <a:p>
            <a:pPr>
              <a:lnSpc>
                <a:spcPct val="150000"/>
              </a:lnSpc>
            </a:pPr>
            <a:r>
              <a:rPr lang="de-DE" sz="700" b="1" dirty="0" err="1">
                <a:latin typeface="Kristen ITC" panose="03050502040202030202" pitchFamily="66" charset="0"/>
              </a:rPr>
              <a:t>Ensalada</a:t>
            </a:r>
            <a:br>
              <a:rPr lang="de-DE" sz="700" b="1" dirty="0">
                <a:latin typeface="Kristen ITC" panose="03050502040202030202" pitchFamily="66" charset="0"/>
              </a:rPr>
            </a:br>
            <a:r>
              <a:rPr lang="de-DE" sz="700" b="1" dirty="0" err="1">
                <a:latin typeface="Kristen ITC" panose="03050502040202030202" pitchFamily="66" charset="0"/>
              </a:rPr>
              <a:t>Pescado</a:t>
            </a:r>
            <a:endParaRPr lang="de-DE" sz="700" b="1" dirty="0">
              <a:latin typeface="Kristen ITC" panose="03050502040202030202" pitchFamily="66" charset="0"/>
            </a:endParaRPr>
          </a:p>
          <a:p>
            <a:pPr>
              <a:lnSpc>
                <a:spcPct val="150000"/>
              </a:lnSpc>
            </a:pPr>
            <a:r>
              <a:rPr lang="de-DE" sz="700" b="1" dirty="0">
                <a:latin typeface="Kristen ITC" panose="03050502040202030202" pitchFamily="66" charset="0"/>
              </a:rPr>
              <a:t>Tortilla</a:t>
            </a:r>
            <a:endParaRPr lang="pt-BR" sz="700" b="1" dirty="0">
              <a:latin typeface="Kristen ITC" panose="03050502040202030202" pitchFamily="66" charset="0"/>
            </a:endParaRPr>
          </a:p>
        </p:txBody>
      </p:sp>
      <p:pic>
        <p:nvPicPr>
          <p:cNvPr id="51" name="Picture 50">
            <a:extLst>
              <a:ext uri="{FF2B5EF4-FFF2-40B4-BE49-F238E27FC236}">
                <a16:creationId xmlns:a16="http://schemas.microsoft.com/office/drawing/2014/main" id="{02F5B549-73EA-6361-2EE7-3F18DC98016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2395" y="6112165"/>
            <a:ext cx="349817" cy="107370"/>
          </a:xfrm>
          <a:prstGeom prst="rect">
            <a:avLst/>
          </a:prstGeom>
        </p:spPr>
      </p:pic>
      <p:pic>
        <p:nvPicPr>
          <p:cNvPr id="52" name="Picture 51">
            <a:extLst>
              <a:ext uri="{FF2B5EF4-FFF2-40B4-BE49-F238E27FC236}">
                <a16:creationId xmlns:a16="http://schemas.microsoft.com/office/drawing/2014/main" id="{81AFE3C1-34FC-ADB3-3E53-AAA258A2474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1625" y="6112165"/>
            <a:ext cx="349817" cy="107370"/>
          </a:xfrm>
          <a:prstGeom prst="rect">
            <a:avLst/>
          </a:prstGeom>
        </p:spPr>
      </p:pic>
      <p:pic>
        <p:nvPicPr>
          <p:cNvPr id="53" name="Picture 52">
            <a:extLst>
              <a:ext uri="{FF2B5EF4-FFF2-40B4-BE49-F238E27FC236}">
                <a16:creationId xmlns:a16="http://schemas.microsoft.com/office/drawing/2014/main" id="{1086DB64-E8FD-20F0-897C-DAD19A8B6505}"/>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2321" y="6277965"/>
            <a:ext cx="349817" cy="107370"/>
          </a:xfrm>
          <a:prstGeom prst="rect">
            <a:avLst/>
          </a:prstGeom>
        </p:spPr>
      </p:pic>
      <p:pic>
        <p:nvPicPr>
          <p:cNvPr id="54" name="Picture 53">
            <a:extLst>
              <a:ext uri="{FF2B5EF4-FFF2-40B4-BE49-F238E27FC236}">
                <a16:creationId xmlns:a16="http://schemas.microsoft.com/office/drawing/2014/main" id="{3CB70089-3B3A-8C32-9988-0600E6372B8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8599" y="6129104"/>
            <a:ext cx="349817" cy="107370"/>
          </a:xfrm>
          <a:prstGeom prst="rect">
            <a:avLst/>
          </a:prstGeom>
        </p:spPr>
      </p:pic>
      <p:pic>
        <p:nvPicPr>
          <p:cNvPr id="55" name="Picture 54">
            <a:extLst>
              <a:ext uri="{FF2B5EF4-FFF2-40B4-BE49-F238E27FC236}">
                <a16:creationId xmlns:a16="http://schemas.microsoft.com/office/drawing/2014/main" id="{6DA0DC90-C522-678A-48B1-F4873CE31D5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9295" y="6294904"/>
            <a:ext cx="349817" cy="107370"/>
          </a:xfrm>
          <a:prstGeom prst="rect">
            <a:avLst/>
          </a:prstGeom>
        </p:spPr>
      </p:pic>
      <p:pic>
        <p:nvPicPr>
          <p:cNvPr id="56" name="Picture 55">
            <a:extLst>
              <a:ext uri="{FF2B5EF4-FFF2-40B4-BE49-F238E27FC236}">
                <a16:creationId xmlns:a16="http://schemas.microsoft.com/office/drawing/2014/main" id="{930A927E-2351-3301-0338-E6B18B5D1A6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9057" y="6452667"/>
            <a:ext cx="349817" cy="107370"/>
          </a:xfrm>
          <a:prstGeom prst="rect">
            <a:avLst/>
          </a:prstGeom>
        </p:spPr>
      </p:pic>
      <p:sp>
        <p:nvSpPr>
          <p:cNvPr id="2" name="Textfeld 49">
            <a:extLst>
              <a:ext uri="{FF2B5EF4-FFF2-40B4-BE49-F238E27FC236}">
                <a16:creationId xmlns:a16="http://schemas.microsoft.com/office/drawing/2014/main" id="{5C375986-88DB-DC33-6102-BCFFFD35BEDE}"/>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Pensamiento</a:t>
            </a:r>
            <a:r>
              <a:rPr lang="de-AT" sz="1000" dirty="0">
                <a:latin typeface="Pangolin" panose="00000500000000000000"/>
              </a:rPr>
              <a:t> </a:t>
            </a:r>
            <a:r>
              <a:rPr lang="de-AT" sz="1000" dirty="0" err="1">
                <a:latin typeface="Pangolin" panose="00000500000000000000"/>
              </a:rPr>
              <a:t>Matemático</a:t>
            </a:r>
            <a:endParaRPr lang="de-DE" sz="1000" dirty="0">
              <a:latin typeface="Pangolin" panose="00000500000000000000" pitchFamily="2" charset="0"/>
            </a:endParaRPr>
          </a:p>
        </p:txBody>
      </p:sp>
      <p:sp>
        <p:nvSpPr>
          <p:cNvPr id="17" name="Textfeld 16">
            <a:extLst>
              <a:ext uri="{FF2B5EF4-FFF2-40B4-BE49-F238E27FC236}">
                <a16:creationId xmlns:a16="http://schemas.microsoft.com/office/drawing/2014/main" id="{EAB2CE85-EDAA-40CE-91A0-7CF9037A8673}"/>
              </a:ext>
            </a:extLst>
          </p:cNvPr>
          <p:cNvSpPr txBox="1"/>
          <p:nvPr/>
        </p:nvSpPr>
        <p:spPr>
          <a:xfrm>
            <a:off x="347163" y="582585"/>
            <a:ext cx="1807574" cy="400110"/>
          </a:xfrm>
          <a:prstGeom prst="rect">
            <a:avLst/>
          </a:prstGeom>
          <a:noFill/>
        </p:spPr>
        <p:txBody>
          <a:bodyPr wrap="square">
            <a:spAutoFit/>
          </a:bodyPr>
          <a:lstStyle/>
          <a:p>
            <a:pPr algn="ctr"/>
            <a:r>
              <a:rPr lang="es-419" sz="1000">
                <a:latin typeface="Pangolin" panose="00000500000000000000" pitchFamily="2" charset="0"/>
              </a:rPr>
              <a:t>El camarero toma el pedido de la mesa...</a:t>
            </a:r>
            <a:endParaRPr lang="de-AT" sz="1000" dirty="0">
              <a:solidFill>
                <a:schemeClr val="tx1"/>
              </a:solidFill>
              <a:latin typeface="Pangolin" panose="00000500000000000000" pitchFamily="2" charset="0"/>
            </a:endParaRPr>
          </a:p>
        </p:txBody>
      </p:sp>
      <p:sp>
        <p:nvSpPr>
          <p:cNvPr id="39" name="TextBox 38">
            <a:extLst>
              <a:ext uri="{FF2B5EF4-FFF2-40B4-BE49-F238E27FC236}">
                <a16:creationId xmlns:a16="http://schemas.microsoft.com/office/drawing/2014/main" id="{25D5D8FD-2D51-49AF-715E-6936F3C12A04}"/>
              </a:ext>
            </a:extLst>
          </p:cNvPr>
          <p:cNvSpPr txBox="1"/>
          <p:nvPr/>
        </p:nvSpPr>
        <p:spPr>
          <a:xfrm rot="20417420">
            <a:off x="693411" y="1691024"/>
            <a:ext cx="1346844" cy="923330"/>
          </a:xfrm>
          <a:prstGeom prst="rect">
            <a:avLst/>
          </a:prstGeom>
          <a:noFill/>
        </p:spPr>
        <p:txBody>
          <a:bodyPr wrap="none" rtlCol="0">
            <a:spAutoFit/>
          </a:bodyPr>
          <a:lstStyle/>
          <a:p>
            <a:r>
              <a:rPr lang="de-DE" dirty="0" err="1">
                <a:latin typeface="Segoe Script" panose="030B0504020000000003" pitchFamily="66" charset="0"/>
              </a:rPr>
              <a:t>Ensalada</a:t>
            </a:r>
            <a:br>
              <a:rPr lang="de-DE" dirty="0">
                <a:latin typeface="Segoe Script" panose="030B0504020000000003" pitchFamily="66" charset="0"/>
              </a:rPr>
            </a:br>
            <a:r>
              <a:rPr lang="de-DE" dirty="0" err="1">
                <a:latin typeface="Segoe Script" panose="030B0504020000000003" pitchFamily="66" charset="0"/>
              </a:rPr>
              <a:t>Pescado</a:t>
            </a:r>
            <a:endParaRPr lang="de-DE" dirty="0">
              <a:latin typeface="Segoe Script" panose="030B0504020000000003" pitchFamily="66" charset="0"/>
            </a:endParaRPr>
          </a:p>
          <a:p>
            <a:r>
              <a:rPr lang="de-DE" dirty="0">
                <a:latin typeface="Segoe Script" panose="030B0504020000000003" pitchFamily="66" charset="0"/>
              </a:rPr>
              <a:t>Tortilla</a:t>
            </a:r>
            <a:endParaRPr lang="pt-BR" dirty="0">
              <a:latin typeface="Segoe Script" panose="030B0504020000000003" pitchFamily="66" charset="0"/>
            </a:endParaRPr>
          </a:p>
        </p:txBody>
      </p:sp>
      <p:sp>
        <p:nvSpPr>
          <p:cNvPr id="19" name="Textfeld 18">
            <a:extLst>
              <a:ext uri="{FF2B5EF4-FFF2-40B4-BE49-F238E27FC236}">
                <a16:creationId xmlns:a16="http://schemas.microsoft.com/office/drawing/2014/main" id="{77766320-C323-4F05-B79B-21F5B1A5F7A2}"/>
              </a:ext>
            </a:extLst>
          </p:cNvPr>
          <p:cNvSpPr txBox="1"/>
          <p:nvPr/>
        </p:nvSpPr>
        <p:spPr>
          <a:xfrm>
            <a:off x="2466158" y="659529"/>
            <a:ext cx="1925683" cy="246221"/>
          </a:xfrm>
          <a:prstGeom prst="rect">
            <a:avLst/>
          </a:prstGeom>
          <a:noFill/>
        </p:spPr>
        <p:txBody>
          <a:bodyPr wrap="square">
            <a:spAutoFit/>
          </a:bodyPr>
          <a:lstStyle/>
          <a:p>
            <a:pPr algn="ctr"/>
            <a:r>
              <a:rPr lang="es-419" sz="1000">
                <a:latin typeface="Pangolin" panose="00000500000000000000" pitchFamily="2" charset="0"/>
              </a:rPr>
              <a:t>... Y sigue trabajando, hasta que...</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B24C216A-D5C5-4BB2-8DD4-89F87B09606C}"/>
              </a:ext>
            </a:extLst>
          </p:cNvPr>
          <p:cNvSpPr txBox="1"/>
          <p:nvPr/>
        </p:nvSpPr>
        <p:spPr>
          <a:xfrm>
            <a:off x="4644208" y="651564"/>
            <a:ext cx="1925683" cy="246221"/>
          </a:xfrm>
          <a:prstGeom prst="rect">
            <a:avLst/>
          </a:prstGeom>
          <a:noFill/>
        </p:spPr>
        <p:txBody>
          <a:bodyPr wrap="square">
            <a:spAutoFit/>
          </a:bodyPr>
          <a:lstStyle/>
          <a:p>
            <a:pPr algn="ctr"/>
            <a:r>
              <a:rPr lang="es-419" sz="1000">
                <a:latin typeface="Pangolin" panose="00000500000000000000" pitchFamily="2" charset="0"/>
              </a:rPr>
              <a:t>¡Dejando la solicitud de la Mesa 8!</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710136DB-CD31-4F92-AD93-4D8E7954D92B}"/>
              </a:ext>
            </a:extLst>
          </p:cNvPr>
          <p:cNvSpPr txBox="1"/>
          <p:nvPr/>
        </p:nvSpPr>
        <p:spPr>
          <a:xfrm>
            <a:off x="5713458" y="1279291"/>
            <a:ext cx="869133" cy="246221"/>
          </a:xfrm>
          <a:prstGeom prst="rect">
            <a:avLst/>
          </a:prstGeom>
          <a:noFill/>
        </p:spPr>
        <p:txBody>
          <a:bodyPr wrap="square">
            <a:spAutoFit/>
          </a:bodyPr>
          <a:lstStyle/>
          <a:p>
            <a:pPr algn="ctr"/>
            <a:r>
              <a:rPr lang="de-DE" sz="1000" dirty="0">
                <a:latin typeface="Pangolin" panose="00000500000000000000" pitchFamily="2" charset="0"/>
              </a:rPr>
              <a:t>¡</a:t>
            </a:r>
            <a:r>
              <a:rPr lang="de-DE" sz="1000" dirty="0" err="1">
                <a:latin typeface="Pangolin" panose="00000500000000000000" pitchFamily="2" charset="0"/>
              </a:rPr>
              <a:t>Oído</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244474" y="3642592"/>
            <a:ext cx="2036472" cy="553998"/>
          </a:xfrm>
          <a:prstGeom prst="rect">
            <a:avLst/>
          </a:prstGeom>
          <a:noFill/>
        </p:spPr>
        <p:txBody>
          <a:bodyPr wrap="square">
            <a:spAutoFit/>
          </a:bodyPr>
          <a:lstStyle/>
          <a:p>
            <a:pPr algn="ctr"/>
            <a:r>
              <a:rPr lang="es-419" sz="1000">
                <a:latin typeface="Pangolin" panose="00000500000000000000" pitchFamily="2" charset="0"/>
              </a:rPr>
              <a:t>Ahora, el camarero debe atender a cada cliente. Por lo general, preguntará quién recibe qué.</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6F2AA65D-82EC-4378-AA41-79361034D199}"/>
              </a:ext>
            </a:extLst>
          </p:cNvPr>
          <p:cNvSpPr txBox="1"/>
          <p:nvPr/>
        </p:nvSpPr>
        <p:spPr>
          <a:xfrm>
            <a:off x="359863" y="4291659"/>
            <a:ext cx="1280465" cy="400110"/>
          </a:xfrm>
          <a:prstGeom prst="rect">
            <a:avLst/>
          </a:prstGeom>
          <a:noFill/>
        </p:spPr>
        <p:txBody>
          <a:bodyPr wrap="square">
            <a:spAutoFit/>
          </a:bodyPr>
          <a:lstStyle/>
          <a:p>
            <a:pPr algn="ctr"/>
            <a:r>
              <a:rPr lang="de-DE" sz="1000">
                <a:latin typeface="Pangolin" panose="00000500000000000000" pitchFamily="2" charset="0"/>
              </a:rPr>
              <a:t>¿Quién pidió ensalada?</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4AC4F8E2-F1E5-42CA-93A7-FB36A1F72476}"/>
              </a:ext>
            </a:extLst>
          </p:cNvPr>
          <p:cNvSpPr txBox="1"/>
          <p:nvPr/>
        </p:nvSpPr>
        <p:spPr>
          <a:xfrm>
            <a:off x="387204" y="4800482"/>
            <a:ext cx="436854" cy="246221"/>
          </a:xfrm>
          <a:prstGeom prst="rect">
            <a:avLst/>
          </a:prstGeom>
          <a:noFill/>
        </p:spPr>
        <p:txBody>
          <a:bodyPr wrap="square">
            <a:spAutoFit/>
          </a:bodyPr>
          <a:lstStyle/>
          <a:p>
            <a:pPr algn="ctr"/>
            <a:r>
              <a:rPr lang="de-DE" sz="1000" dirty="0">
                <a:latin typeface="Pangolin" panose="00000500000000000000" pitchFamily="2" charset="0"/>
              </a:rPr>
              <a:t>Yo</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369846" y="3640138"/>
            <a:ext cx="1280465" cy="246221"/>
          </a:xfrm>
          <a:prstGeom prst="rect">
            <a:avLst/>
          </a:prstGeom>
          <a:noFill/>
        </p:spPr>
        <p:txBody>
          <a:bodyPr wrap="square">
            <a:spAutoFit/>
          </a:bodyPr>
          <a:lstStyle/>
          <a:p>
            <a:pPr algn="ctr"/>
            <a:r>
              <a:rPr lang="de-DE" sz="1000">
                <a:latin typeface="Pangolin" panose="00000500000000000000" pitchFamily="2" charset="0"/>
              </a:rPr>
              <a:t>Dama.</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AF3FA7B9-77CE-4CBD-8983-01F6D461E8F9}"/>
              </a:ext>
            </a:extLst>
          </p:cNvPr>
          <p:cNvSpPr txBox="1"/>
          <p:nvPr/>
        </p:nvSpPr>
        <p:spPr>
          <a:xfrm>
            <a:off x="2574925" y="4028302"/>
            <a:ext cx="1280465" cy="400110"/>
          </a:xfrm>
          <a:prstGeom prst="rect">
            <a:avLst/>
          </a:prstGeom>
          <a:noFill/>
        </p:spPr>
        <p:txBody>
          <a:bodyPr wrap="square">
            <a:spAutoFit/>
          </a:bodyPr>
          <a:lstStyle/>
          <a:p>
            <a:pPr algn="ctr"/>
            <a:r>
              <a:rPr lang="es-419" sz="1000" dirty="0">
                <a:latin typeface="Pangolin" panose="00000500000000000000" pitchFamily="2" charset="0"/>
              </a:rPr>
              <a:t>¿Y de quién es el pescado?</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02A36435-50C5-4438-965F-C7FE55ECC0FE}"/>
              </a:ext>
            </a:extLst>
          </p:cNvPr>
          <p:cNvSpPr txBox="1"/>
          <p:nvPr/>
        </p:nvSpPr>
        <p:spPr>
          <a:xfrm>
            <a:off x="3440968" y="4714414"/>
            <a:ext cx="874128" cy="246221"/>
          </a:xfrm>
          <a:prstGeom prst="rect">
            <a:avLst/>
          </a:prstGeom>
          <a:noFill/>
        </p:spPr>
        <p:txBody>
          <a:bodyPr wrap="square">
            <a:spAutoFit/>
          </a:bodyPr>
          <a:lstStyle/>
          <a:p>
            <a:pPr algn="ctr"/>
            <a:r>
              <a:rPr lang="de-DE" sz="1000">
                <a:latin typeface="Pangolin" panose="00000500000000000000" pitchFamily="2" charset="0"/>
              </a:rPr>
              <a:t>¡Aquí!</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44208" y="3645767"/>
            <a:ext cx="1925683" cy="553998"/>
          </a:xfrm>
          <a:prstGeom prst="rect">
            <a:avLst/>
          </a:prstGeom>
          <a:noFill/>
        </p:spPr>
        <p:txBody>
          <a:bodyPr wrap="square">
            <a:spAutoFit/>
          </a:bodyPr>
          <a:lstStyle/>
          <a:p>
            <a:pPr algn="ctr"/>
            <a:r>
              <a:rPr lang="es-419" sz="1000">
                <a:latin typeface="Pangolin" panose="00000500000000000000" pitchFamily="2" charset="0"/>
              </a:rPr>
              <a:t>Para la última comida, no tiene que pedir, porque solo queda un alimento y un cliente.</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C4E15962-42BB-4800-B61A-1F5083B52D73}"/>
              </a:ext>
            </a:extLst>
          </p:cNvPr>
          <p:cNvSpPr txBox="1"/>
          <p:nvPr/>
        </p:nvSpPr>
        <p:spPr>
          <a:xfrm>
            <a:off x="4727574" y="4401843"/>
            <a:ext cx="1433297" cy="400110"/>
          </a:xfrm>
          <a:prstGeom prst="rect">
            <a:avLst/>
          </a:prstGeom>
          <a:noFill/>
        </p:spPr>
        <p:txBody>
          <a:bodyPr wrap="square">
            <a:spAutoFit/>
          </a:bodyPr>
          <a:lstStyle/>
          <a:p>
            <a:pPr algn="ctr"/>
            <a:r>
              <a:rPr lang="es-419" sz="1000" dirty="0">
                <a:latin typeface="Pangolin" panose="00000500000000000000" pitchFamily="2" charset="0"/>
              </a:rPr>
              <a:t>Y la tortilla casera </a:t>
            </a:r>
            <a:br>
              <a:rPr lang="es-419" sz="1000" dirty="0">
                <a:latin typeface="Pangolin" panose="00000500000000000000" pitchFamily="2" charset="0"/>
              </a:rPr>
            </a:br>
            <a:r>
              <a:rPr lang="es-419" sz="1000" dirty="0">
                <a:latin typeface="Pangolin" panose="00000500000000000000" pitchFamily="2" charset="0"/>
              </a:rPr>
              <a:t>para ti.</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E9DD36E4-26CB-4C0B-8B3C-4552D5FF2FE9}"/>
              </a:ext>
            </a:extLst>
          </p:cNvPr>
          <p:cNvSpPr txBox="1"/>
          <p:nvPr/>
        </p:nvSpPr>
        <p:spPr>
          <a:xfrm>
            <a:off x="5900808" y="4948051"/>
            <a:ext cx="754575" cy="246221"/>
          </a:xfrm>
          <a:prstGeom prst="rect">
            <a:avLst/>
          </a:prstGeom>
          <a:noFill/>
        </p:spPr>
        <p:txBody>
          <a:bodyPr wrap="square">
            <a:spAutoFit/>
          </a:bodyPr>
          <a:lstStyle/>
          <a:p>
            <a:pPr algn="ctr"/>
            <a:r>
              <a:rPr lang="de-DE" sz="1000" dirty="0">
                <a:latin typeface="Pangolin" panose="00000500000000000000" pitchFamily="2" charset="0"/>
              </a:rPr>
              <a:t>¡Bien!</a:t>
            </a:r>
            <a:endParaRPr lang="de-AT" sz="1000" dirty="0">
              <a:solidFill>
                <a:schemeClr val="tx1"/>
              </a:solidFill>
              <a:latin typeface="Pangolin" panose="00000500000000000000" pitchFamily="2" charset="0"/>
            </a:endParaRPr>
          </a:p>
        </p:txBody>
      </p:sp>
      <p:sp>
        <p:nvSpPr>
          <p:cNvPr id="33" name="Sprechblase: rechteckig mit abgerundeten Ecken 32" descr="Agora, poderíamos usar esse cenário de levar a refeição certa para o cliente certo e tentar encontrar uma abordagem matemática para esse &quot;problema&quot;.">
            <a:extLst>
              <a:ext uri="{FF2B5EF4-FFF2-40B4-BE49-F238E27FC236}">
                <a16:creationId xmlns:a16="http://schemas.microsoft.com/office/drawing/2014/main" id="{0C233EFC-D749-4B5C-9BBA-CAF6FB26532D}"/>
              </a:ext>
            </a:extLst>
          </p:cNvPr>
          <p:cNvSpPr/>
          <p:nvPr/>
        </p:nvSpPr>
        <p:spPr>
          <a:xfrm>
            <a:off x="340812" y="6837130"/>
            <a:ext cx="1837237" cy="1076892"/>
          </a:xfrm>
          <a:custGeom>
            <a:avLst/>
            <a:gdLst>
              <a:gd name="connsiteX0" fmla="*/ 0 w 1837237"/>
              <a:gd name="connsiteY0" fmla="*/ 179486 h 1076892"/>
              <a:gd name="connsiteX1" fmla="*/ 179486 w 1837237"/>
              <a:gd name="connsiteY1" fmla="*/ 0 h 1076892"/>
              <a:gd name="connsiteX2" fmla="*/ 306206 w 1837237"/>
              <a:gd name="connsiteY2" fmla="*/ 0 h 1076892"/>
              <a:gd name="connsiteX3" fmla="*/ 306206 w 1837237"/>
              <a:gd name="connsiteY3" fmla="*/ 0 h 1076892"/>
              <a:gd name="connsiteX4" fmla="*/ 765515 w 1837237"/>
              <a:gd name="connsiteY4" fmla="*/ 0 h 1076892"/>
              <a:gd name="connsiteX5" fmla="*/ 1229478 w 1837237"/>
              <a:gd name="connsiteY5" fmla="*/ 0 h 1076892"/>
              <a:gd name="connsiteX6" fmla="*/ 1657751 w 1837237"/>
              <a:gd name="connsiteY6" fmla="*/ 0 h 1076892"/>
              <a:gd name="connsiteX7" fmla="*/ 1837237 w 1837237"/>
              <a:gd name="connsiteY7" fmla="*/ 179486 h 1076892"/>
              <a:gd name="connsiteX8" fmla="*/ 1837237 w 1837237"/>
              <a:gd name="connsiteY8" fmla="*/ 628187 h 1076892"/>
              <a:gd name="connsiteX9" fmla="*/ 1837237 w 1837237"/>
              <a:gd name="connsiteY9" fmla="*/ 628187 h 1076892"/>
              <a:gd name="connsiteX10" fmla="*/ 1837237 w 1837237"/>
              <a:gd name="connsiteY10" fmla="*/ 897410 h 1076892"/>
              <a:gd name="connsiteX11" fmla="*/ 1837237 w 1837237"/>
              <a:gd name="connsiteY11" fmla="*/ 897406 h 1076892"/>
              <a:gd name="connsiteX12" fmla="*/ 1657751 w 1837237"/>
              <a:gd name="connsiteY12" fmla="*/ 1076892 h 1076892"/>
              <a:gd name="connsiteX13" fmla="*/ 1211633 w 1837237"/>
              <a:gd name="connsiteY13" fmla="*/ 1076892 h 1076892"/>
              <a:gd name="connsiteX14" fmla="*/ 765515 w 1837237"/>
              <a:gd name="connsiteY14" fmla="*/ 1076892 h 1076892"/>
              <a:gd name="connsiteX15" fmla="*/ 343049 w 1837237"/>
              <a:gd name="connsiteY15" fmla="*/ 1382514 h 1076892"/>
              <a:gd name="connsiteX16" fmla="*/ 306206 w 1837237"/>
              <a:gd name="connsiteY16" fmla="*/ 1076892 h 1076892"/>
              <a:gd name="connsiteX17" fmla="*/ 179486 w 1837237"/>
              <a:gd name="connsiteY17" fmla="*/ 1076892 h 1076892"/>
              <a:gd name="connsiteX18" fmla="*/ 0 w 1837237"/>
              <a:gd name="connsiteY18" fmla="*/ 897406 h 1076892"/>
              <a:gd name="connsiteX19" fmla="*/ 0 w 1837237"/>
              <a:gd name="connsiteY19" fmla="*/ 897410 h 1076892"/>
              <a:gd name="connsiteX20" fmla="*/ 0 w 1837237"/>
              <a:gd name="connsiteY20" fmla="*/ 628187 h 1076892"/>
              <a:gd name="connsiteX21" fmla="*/ 0 w 1837237"/>
              <a:gd name="connsiteY21" fmla="*/ 628187 h 1076892"/>
              <a:gd name="connsiteX22" fmla="*/ 0 w 1837237"/>
              <a:gd name="connsiteY22" fmla="*/ 179486 h 107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37237" h="1076892" fill="none" extrusionOk="0">
                <a:moveTo>
                  <a:pt x="0" y="179486"/>
                </a:moveTo>
                <a:cubicBezTo>
                  <a:pt x="4138" y="82022"/>
                  <a:pt x="80657" y="2683"/>
                  <a:pt x="179486" y="0"/>
                </a:cubicBezTo>
                <a:cubicBezTo>
                  <a:pt x="236272" y="-4490"/>
                  <a:pt x="243398" y="5188"/>
                  <a:pt x="306206" y="0"/>
                </a:cubicBezTo>
                <a:lnTo>
                  <a:pt x="306206" y="0"/>
                </a:lnTo>
                <a:cubicBezTo>
                  <a:pt x="442208" y="-10163"/>
                  <a:pt x="586045" y="-21324"/>
                  <a:pt x="765515" y="0"/>
                </a:cubicBezTo>
                <a:cubicBezTo>
                  <a:pt x="902413" y="15028"/>
                  <a:pt x="1023964" y="7031"/>
                  <a:pt x="1229478" y="0"/>
                </a:cubicBezTo>
                <a:cubicBezTo>
                  <a:pt x="1434992" y="-7031"/>
                  <a:pt x="1542605" y="-16503"/>
                  <a:pt x="1657751" y="0"/>
                </a:cubicBezTo>
                <a:cubicBezTo>
                  <a:pt x="1761227" y="-8984"/>
                  <a:pt x="1832059" y="103901"/>
                  <a:pt x="1837237" y="179486"/>
                </a:cubicBezTo>
                <a:cubicBezTo>
                  <a:pt x="1856749" y="323491"/>
                  <a:pt x="1845927" y="430123"/>
                  <a:pt x="1837237" y="628187"/>
                </a:cubicBezTo>
                <a:lnTo>
                  <a:pt x="1837237" y="628187"/>
                </a:lnTo>
                <a:cubicBezTo>
                  <a:pt x="1836845" y="707898"/>
                  <a:pt x="1824182" y="789470"/>
                  <a:pt x="1837237" y="897410"/>
                </a:cubicBezTo>
                <a:lnTo>
                  <a:pt x="1837237" y="897406"/>
                </a:lnTo>
                <a:cubicBezTo>
                  <a:pt x="1839707" y="1016238"/>
                  <a:pt x="1754741" y="1083274"/>
                  <a:pt x="1657751" y="1076892"/>
                </a:cubicBezTo>
                <a:cubicBezTo>
                  <a:pt x="1527053" y="1077489"/>
                  <a:pt x="1334941" y="1062013"/>
                  <a:pt x="1211633" y="1076892"/>
                </a:cubicBezTo>
                <a:cubicBezTo>
                  <a:pt x="1088325" y="1091771"/>
                  <a:pt x="911904" y="1089152"/>
                  <a:pt x="765515" y="1076892"/>
                </a:cubicBezTo>
                <a:cubicBezTo>
                  <a:pt x="574766" y="1221982"/>
                  <a:pt x="523377" y="1245305"/>
                  <a:pt x="343049" y="1382514"/>
                </a:cubicBezTo>
                <a:cubicBezTo>
                  <a:pt x="334022" y="1282502"/>
                  <a:pt x="302711" y="1143230"/>
                  <a:pt x="306206" y="1076892"/>
                </a:cubicBezTo>
                <a:cubicBezTo>
                  <a:pt x="246574" y="1082870"/>
                  <a:pt x="230167" y="1078895"/>
                  <a:pt x="179486" y="1076892"/>
                </a:cubicBezTo>
                <a:cubicBezTo>
                  <a:pt x="82781" y="1081608"/>
                  <a:pt x="6070" y="1015728"/>
                  <a:pt x="0" y="897406"/>
                </a:cubicBezTo>
                <a:lnTo>
                  <a:pt x="0" y="897410"/>
                </a:lnTo>
                <a:cubicBezTo>
                  <a:pt x="-8778" y="814640"/>
                  <a:pt x="-11372" y="697292"/>
                  <a:pt x="0" y="628187"/>
                </a:cubicBezTo>
                <a:lnTo>
                  <a:pt x="0" y="628187"/>
                </a:lnTo>
                <a:cubicBezTo>
                  <a:pt x="15261" y="461476"/>
                  <a:pt x="-18525" y="364872"/>
                  <a:pt x="0" y="179486"/>
                </a:cubicBezTo>
                <a:close/>
              </a:path>
              <a:path w="1837237" h="1076892" stroke="0" extrusionOk="0">
                <a:moveTo>
                  <a:pt x="0" y="179486"/>
                </a:moveTo>
                <a:cubicBezTo>
                  <a:pt x="-3025" y="78317"/>
                  <a:pt x="82793" y="-797"/>
                  <a:pt x="179486" y="0"/>
                </a:cubicBezTo>
                <a:cubicBezTo>
                  <a:pt x="214016" y="2283"/>
                  <a:pt x="248360" y="-3123"/>
                  <a:pt x="306206" y="0"/>
                </a:cubicBezTo>
                <a:lnTo>
                  <a:pt x="306206" y="0"/>
                </a:lnTo>
                <a:cubicBezTo>
                  <a:pt x="442122" y="-4851"/>
                  <a:pt x="618047" y="10881"/>
                  <a:pt x="765515" y="0"/>
                </a:cubicBezTo>
                <a:cubicBezTo>
                  <a:pt x="984633" y="-15635"/>
                  <a:pt x="1105243" y="7815"/>
                  <a:pt x="1229478" y="0"/>
                </a:cubicBezTo>
                <a:cubicBezTo>
                  <a:pt x="1353713" y="-7815"/>
                  <a:pt x="1550633" y="-5422"/>
                  <a:pt x="1657751" y="0"/>
                </a:cubicBezTo>
                <a:cubicBezTo>
                  <a:pt x="1767562" y="6149"/>
                  <a:pt x="1835855" y="82114"/>
                  <a:pt x="1837237" y="179486"/>
                </a:cubicBezTo>
                <a:cubicBezTo>
                  <a:pt x="1824404" y="376464"/>
                  <a:pt x="1825080" y="435492"/>
                  <a:pt x="1837237" y="628187"/>
                </a:cubicBezTo>
                <a:lnTo>
                  <a:pt x="1837237" y="628187"/>
                </a:lnTo>
                <a:cubicBezTo>
                  <a:pt x="1843535" y="761825"/>
                  <a:pt x="1824182" y="828910"/>
                  <a:pt x="1837237" y="897410"/>
                </a:cubicBezTo>
                <a:lnTo>
                  <a:pt x="1837237" y="897406"/>
                </a:lnTo>
                <a:cubicBezTo>
                  <a:pt x="1823317" y="988593"/>
                  <a:pt x="1765919" y="1072034"/>
                  <a:pt x="1657751" y="1076892"/>
                </a:cubicBezTo>
                <a:cubicBezTo>
                  <a:pt x="1446867" y="1089314"/>
                  <a:pt x="1378918" y="1076130"/>
                  <a:pt x="1202711" y="1076892"/>
                </a:cubicBezTo>
                <a:cubicBezTo>
                  <a:pt x="1026504" y="1077654"/>
                  <a:pt x="923442" y="1088828"/>
                  <a:pt x="765515" y="1076892"/>
                </a:cubicBezTo>
                <a:cubicBezTo>
                  <a:pt x="595809" y="1204093"/>
                  <a:pt x="544045" y="1266652"/>
                  <a:pt x="343049" y="1382514"/>
                </a:cubicBezTo>
                <a:cubicBezTo>
                  <a:pt x="323250" y="1290206"/>
                  <a:pt x="334933" y="1217724"/>
                  <a:pt x="306206" y="1076892"/>
                </a:cubicBezTo>
                <a:cubicBezTo>
                  <a:pt x="265169" y="1073619"/>
                  <a:pt x="241654" y="1075628"/>
                  <a:pt x="179486" y="1076892"/>
                </a:cubicBezTo>
                <a:cubicBezTo>
                  <a:pt x="85493" y="1067301"/>
                  <a:pt x="5291" y="996210"/>
                  <a:pt x="0" y="897406"/>
                </a:cubicBezTo>
                <a:lnTo>
                  <a:pt x="0" y="897410"/>
                </a:lnTo>
                <a:cubicBezTo>
                  <a:pt x="6724" y="775155"/>
                  <a:pt x="-7924" y="740552"/>
                  <a:pt x="0" y="628187"/>
                </a:cubicBezTo>
                <a:lnTo>
                  <a:pt x="0" y="628187"/>
                </a:lnTo>
                <a:cubicBezTo>
                  <a:pt x="-19033" y="493300"/>
                  <a:pt x="-1594" y="400584"/>
                  <a:pt x="0" y="179486"/>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prstGeom prst="wedgeRoundRectCallout">
                    <a:avLst>
                      <a:gd name="adj1" fmla="val -31328"/>
                      <a:gd name="adj2" fmla="val 78380"/>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000" dirty="0">
                <a:solidFill>
                  <a:schemeClr val="tx1"/>
                </a:solidFill>
                <a:latin typeface="Pangolin" panose="00000500000000000000" pitchFamily="2" charset="0"/>
              </a:rPr>
              <a:t>Ahora, podríamos usar este escenario de </a:t>
            </a:r>
            <a:r>
              <a:rPr lang="es-419" sz="1000" b="1" dirty="0">
                <a:solidFill>
                  <a:schemeClr val="tx1"/>
                </a:solidFill>
                <a:latin typeface="Pangolin" panose="00000500000000000000" pitchFamily="2" charset="0"/>
              </a:rPr>
              <a:t>llevar la comida correcta al cliente correcto </a:t>
            </a:r>
            <a:r>
              <a:rPr lang="es-419" sz="1000" dirty="0">
                <a:solidFill>
                  <a:schemeClr val="tx1"/>
                </a:solidFill>
                <a:latin typeface="Pangolin" panose="00000500000000000000" pitchFamily="2" charset="0"/>
              </a:rPr>
              <a:t>y tratar de encontrar un enfoque matemático para ese "problema".</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428467" y="6863381"/>
            <a:ext cx="2001066" cy="400110"/>
          </a:xfrm>
          <a:prstGeom prst="rect">
            <a:avLst/>
          </a:prstGeom>
          <a:noFill/>
        </p:spPr>
        <p:txBody>
          <a:bodyPr wrap="square">
            <a:spAutoFit/>
          </a:bodyPr>
          <a:lstStyle/>
          <a:p>
            <a:pPr algn="ctr"/>
            <a:r>
              <a:rPr lang="es-419" sz="1000">
                <a:latin typeface="Pangolin" panose="00000500000000000000" pitchFamily="2" charset="0"/>
              </a:rPr>
              <a:t>Tenemos tres clientes y tres comidas.</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8F21897-5AAA-47E6-8150-1D0699452F70}"/>
              </a:ext>
            </a:extLst>
          </p:cNvPr>
          <p:cNvSpPr txBox="1"/>
          <p:nvPr/>
        </p:nvSpPr>
        <p:spPr>
          <a:xfrm>
            <a:off x="2426241" y="9103566"/>
            <a:ext cx="2001066" cy="400110"/>
          </a:xfrm>
          <a:prstGeom prst="rect">
            <a:avLst/>
          </a:prstGeom>
          <a:noFill/>
        </p:spPr>
        <p:txBody>
          <a:bodyPr wrap="square">
            <a:spAutoFit/>
          </a:bodyPr>
          <a:lstStyle/>
          <a:p>
            <a:pPr algn="ctr"/>
            <a:r>
              <a:rPr lang="es-419" sz="1000">
                <a:latin typeface="Pangolin" panose="00000500000000000000" pitchFamily="2" charset="0"/>
              </a:rPr>
              <a:t>Eso significa que hay nueve combinaciones posibles.</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819649" y="6856180"/>
            <a:ext cx="1776049" cy="400110"/>
          </a:xfrm>
          <a:prstGeom prst="rect">
            <a:avLst/>
          </a:prstGeom>
          <a:noFill/>
        </p:spPr>
        <p:txBody>
          <a:bodyPr wrap="square">
            <a:spAutoFit/>
          </a:bodyPr>
          <a:lstStyle/>
          <a:p>
            <a:pPr algn="ctr"/>
            <a:r>
              <a:rPr lang="es-419" sz="1000">
                <a:latin typeface="Pangolin" panose="00000500000000000000" pitchFamily="2" charset="0"/>
              </a:rPr>
              <a:t>¿Qué sucede una vez que se encuentra una coincidencia?</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a:spLocks noGrp="1"/>
          </p:cNvSpPr>
          <p:nvPr>
            <p:ph type="title" idx="4294967295"/>
          </p:nvPr>
        </p:nvSpPr>
        <p:spPr>
          <a:xfrm>
            <a:off x="4606516" y="9167066"/>
            <a:ext cx="2001066"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de-DE" sz="1000">
                <a:latin typeface="Pangolin" panose="00000500000000000000" pitchFamily="2" charset="0"/>
                <a:ea typeface="+mn-ea"/>
                <a:cs typeface="+mn-cs"/>
              </a:rPr>
              <a:t>¿Cuántas posibilidades quedan?</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42942D1-D67B-4EE3-B583-46158F493CC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6511"/>
            <a:ext cx="6857999" cy="9905385"/>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403475" y="3621088"/>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25425"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240347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123F607-DE70-4AB6-A4AC-C797CE048C9D}"/>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8" name="Textfeld 27">
            <a:extLst>
              <a:ext uri="{FF2B5EF4-FFF2-40B4-BE49-F238E27FC236}">
                <a16:creationId xmlns:a16="http://schemas.microsoft.com/office/drawing/2014/main" id="{35F301C2-6C4B-4E54-A4C4-140129A3CB31}"/>
              </a:ext>
              <a:ext uri="{C183D7F6-B498-43B3-948B-1728B52AA6E4}">
                <adec:decorative xmlns:adec="http://schemas.microsoft.com/office/drawing/2017/decorative" val="1"/>
              </a:ext>
            </a:extLst>
          </p:cNvPr>
          <p:cNvSpPr txBox="1"/>
          <p:nvPr/>
        </p:nvSpPr>
        <p:spPr>
          <a:xfrm>
            <a:off x="2350997" y="7883578"/>
            <a:ext cx="771934" cy="276999"/>
          </a:xfrm>
          <a:prstGeom prst="rect">
            <a:avLst/>
          </a:prstGeom>
          <a:noFill/>
        </p:spPr>
        <p:txBody>
          <a:bodyPr wrap="square">
            <a:spAutoFit/>
          </a:bodyPr>
          <a:lstStyle/>
          <a:p>
            <a:pPr algn="ctr"/>
            <a:r>
              <a:rPr lang="en-US" sz="1200" b="1" dirty="0">
                <a:latin typeface="Pangolin" panose="00000500000000000000" pitchFamily="2" charset="0"/>
              </a:rPr>
              <a:t>e</a:t>
            </a:r>
            <a:r>
              <a:rPr lang="en-US" sz="1200" dirty="0">
                <a:latin typeface="Pangolin" panose="00000500000000000000" pitchFamily="2" charset="0"/>
              </a:rPr>
              <a:t>nsalada</a:t>
            </a:r>
            <a:endParaRPr lang="de-AT" sz="12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3452765A-BC87-4F5F-A8F4-9E439009F266}"/>
              </a:ext>
              <a:ext uri="{C183D7F6-B498-43B3-948B-1728B52AA6E4}">
                <adec:decorative xmlns:adec="http://schemas.microsoft.com/office/drawing/2017/decorative" val="1"/>
              </a:ext>
            </a:extLst>
          </p:cNvPr>
          <p:cNvSpPr txBox="1"/>
          <p:nvPr/>
        </p:nvSpPr>
        <p:spPr>
          <a:xfrm>
            <a:off x="3039427" y="7883578"/>
            <a:ext cx="731494" cy="276999"/>
          </a:xfrm>
          <a:prstGeom prst="rect">
            <a:avLst/>
          </a:prstGeom>
          <a:noFill/>
        </p:spPr>
        <p:txBody>
          <a:bodyPr wrap="square">
            <a:spAutoFit/>
          </a:bodyPr>
          <a:lstStyle/>
          <a:p>
            <a:pPr algn="ctr"/>
            <a:r>
              <a:rPr lang="en-US" sz="1200" b="1" dirty="0" err="1">
                <a:latin typeface="Pangolin" panose="00000500000000000000" pitchFamily="2" charset="0"/>
              </a:rPr>
              <a:t>p</a:t>
            </a:r>
            <a:r>
              <a:rPr lang="en-US" sz="1200" dirty="0" err="1">
                <a:latin typeface="Pangolin" panose="00000500000000000000" pitchFamily="2" charset="0"/>
              </a:rPr>
              <a:t>escado</a:t>
            </a:r>
            <a:endParaRPr lang="de-AT" sz="12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FE98852C-ECBC-4A2E-8C78-8A86B11D2651}"/>
              </a:ext>
              <a:ext uri="{C183D7F6-B498-43B3-948B-1728B52AA6E4}">
                <adec:decorative xmlns:adec="http://schemas.microsoft.com/office/drawing/2017/decorative" val="1"/>
              </a:ext>
            </a:extLst>
          </p:cNvPr>
          <p:cNvSpPr txBox="1"/>
          <p:nvPr/>
        </p:nvSpPr>
        <p:spPr>
          <a:xfrm>
            <a:off x="3651250" y="7883578"/>
            <a:ext cx="822325" cy="276999"/>
          </a:xfrm>
          <a:prstGeom prst="rect">
            <a:avLst/>
          </a:prstGeom>
          <a:noFill/>
        </p:spPr>
        <p:txBody>
          <a:bodyPr wrap="square">
            <a:spAutoFit/>
          </a:bodyPr>
          <a:lstStyle/>
          <a:p>
            <a:pPr algn="ctr"/>
            <a:r>
              <a:rPr lang="en-US" sz="1200" b="1" dirty="0">
                <a:latin typeface="Pangolin" panose="00000500000000000000" pitchFamily="2" charset="0"/>
              </a:rPr>
              <a:t>t</a:t>
            </a:r>
            <a:r>
              <a:rPr lang="en-US" sz="1200" dirty="0">
                <a:latin typeface="Pangolin" panose="00000500000000000000" pitchFamily="2" charset="0"/>
              </a:rPr>
              <a:t>ortilla</a:t>
            </a:r>
            <a:endParaRPr lang="de-AT" sz="1200" dirty="0">
              <a:solidFill>
                <a:schemeClr val="tx1"/>
              </a:solidFill>
              <a:latin typeface="Pangolin" panose="00000500000000000000" pitchFamily="2" charset="0"/>
            </a:endParaRPr>
          </a:p>
        </p:txBody>
      </p:sp>
      <p:sp>
        <p:nvSpPr>
          <p:cNvPr id="2" name="Rechteck 1">
            <a:extLst>
              <a:ext uri="{FF2B5EF4-FFF2-40B4-BE49-F238E27FC236}">
                <a16:creationId xmlns:a16="http://schemas.microsoft.com/office/drawing/2014/main" id="{7FCC2E15-1522-8884-CD9B-625052A97D15}"/>
              </a:ext>
              <a:ext uri="{C183D7F6-B498-43B3-948B-1728B52AA6E4}">
                <adec:decorative xmlns:adec="http://schemas.microsoft.com/office/drawing/2017/decorative" val="1"/>
              </a:ext>
            </a:extLst>
          </p:cNvPr>
          <p:cNvSpPr/>
          <p:nvPr/>
        </p:nvSpPr>
        <p:spPr>
          <a:xfrm rot="16200000">
            <a:off x="3384458" y="2433545"/>
            <a:ext cx="100450" cy="21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7" name="Rechteck 36">
            <a:extLst>
              <a:ext uri="{FF2B5EF4-FFF2-40B4-BE49-F238E27FC236}">
                <a16:creationId xmlns:a16="http://schemas.microsoft.com/office/drawing/2014/main" id="{85A89FA2-E7B2-44F9-6DC5-5CAA9E84DBC8}"/>
              </a:ext>
              <a:ext uri="{C183D7F6-B498-43B3-948B-1728B52AA6E4}">
                <adec:decorative xmlns:adec="http://schemas.microsoft.com/office/drawing/2017/decorative" val="1"/>
              </a:ext>
            </a:extLst>
          </p:cNvPr>
          <p:cNvSpPr/>
          <p:nvPr/>
        </p:nvSpPr>
        <p:spPr>
          <a:xfrm rot="16200000">
            <a:off x="2222161" y="3209143"/>
            <a:ext cx="28834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25462"/>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0" name="Freeform: Shape 39">
            <a:extLst>
              <a:ext uri="{FF2B5EF4-FFF2-40B4-BE49-F238E27FC236}">
                <a16:creationId xmlns:a16="http://schemas.microsoft.com/office/drawing/2014/main" id="{E575072F-E0A7-2366-748D-FC9626DA6978}"/>
              </a:ext>
              <a:ext uri="{C183D7F6-B498-43B3-948B-1728B52AA6E4}">
                <adec:decorative xmlns:adec="http://schemas.microsoft.com/office/drawing/2017/decorative" val="1"/>
              </a:ext>
            </a:extLst>
          </p:cNvPr>
          <p:cNvSpPr/>
          <p:nvPr/>
        </p:nvSpPr>
        <p:spPr>
          <a:xfrm>
            <a:off x="3420977" y="4472774"/>
            <a:ext cx="108035" cy="256483"/>
          </a:xfrm>
          <a:custGeom>
            <a:avLst/>
            <a:gdLst>
              <a:gd name="connsiteX0" fmla="*/ 72316 w 108035"/>
              <a:gd name="connsiteY0" fmla="*/ 242888 h 242983"/>
              <a:gd name="connsiteX1" fmla="*/ 67554 w 108035"/>
              <a:gd name="connsiteY1" fmla="*/ 230982 h 242983"/>
              <a:gd name="connsiteX2" fmla="*/ 55648 w 108035"/>
              <a:gd name="connsiteY2" fmla="*/ 228600 h 242983"/>
              <a:gd name="connsiteX3" fmla="*/ 48504 w 108035"/>
              <a:gd name="connsiteY3" fmla="*/ 223838 h 242983"/>
              <a:gd name="connsiteX4" fmla="*/ 41360 w 108035"/>
              <a:gd name="connsiteY4" fmla="*/ 221457 h 242983"/>
              <a:gd name="connsiteX5" fmla="*/ 31835 w 108035"/>
              <a:gd name="connsiteY5" fmla="*/ 214313 h 242983"/>
              <a:gd name="connsiteX6" fmla="*/ 27073 w 108035"/>
              <a:gd name="connsiteY6" fmla="*/ 204788 h 242983"/>
              <a:gd name="connsiteX7" fmla="*/ 19929 w 108035"/>
              <a:gd name="connsiteY7" fmla="*/ 195263 h 242983"/>
              <a:gd name="connsiteX8" fmla="*/ 17548 w 108035"/>
              <a:gd name="connsiteY8" fmla="*/ 166688 h 242983"/>
              <a:gd name="connsiteX9" fmla="*/ 10404 w 108035"/>
              <a:gd name="connsiteY9" fmla="*/ 161925 h 242983"/>
              <a:gd name="connsiteX10" fmla="*/ 3260 w 108035"/>
              <a:gd name="connsiteY10" fmla="*/ 154782 h 242983"/>
              <a:gd name="connsiteX11" fmla="*/ 5641 w 108035"/>
              <a:gd name="connsiteY11" fmla="*/ 104775 h 242983"/>
              <a:gd name="connsiteX12" fmla="*/ 8023 w 108035"/>
              <a:gd name="connsiteY12" fmla="*/ 97632 h 242983"/>
              <a:gd name="connsiteX13" fmla="*/ 17548 w 108035"/>
              <a:gd name="connsiteY13" fmla="*/ 88107 h 242983"/>
              <a:gd name="connsiteX14" fmla="*/ 24691 w 108035"/>
              <a:gd name="connsiteY14" fmla="*/ 66675 h 242983"/>
              <a:gd name="connsiteX15" fmla="*/ 27073 w 108035"/>
              <a:gd name="connsiteY15" fmla="*/ 59532 h 242983"/>
              <a:gd name="connsiteX16" fmla="*/ 29454 w 108035"/>
              <a:gd name="connsiteY16" fmla="*/ 47625 h 242983"/>
              <a:gd name="connsiteX17" fmla="*/ 31835 w 108035"/>
              <a:gd name="connsiteY17" fmla="*/ 40482 h 242983"/>
              <a:gd name="connsiteX18" fmla="*/ 34216 w 108035"/>
              <a:gd name="connsiteY18" fmla="*/ 28575 h 242983"/>
              <a:gd name="connsiteX19" fmla="*/ 41360 w 108035"/>
              <a:gd name="connsiteY19" fmla="*/ 19050 h 242983"/>
              <a:gd name="connsiteX20" fmla="*/ 46123 w 108035"/>
              <a:gd name="connsiteY20" fmla="*/ 9525 h 242983"/>
              <a:gd name="connsiteX21" fmla="*/ 65173 w 108035"/>
              <a:gd name="connsiteY21" fmla="*/ 0 h 242983"/>
              <a:gd name="connsiteX22" fmla="*/ 86604 w 108035"/>
              <a:gd name="connsiteY22" fmla="*/ 16669 h 242983"/>
              <a:gd name="connsiteX23" fmla="*/ 93748 w 108035"/>
              <a:gd name="connsiteY23" fmla="*/ 23813 h 242983"/>
              <a:gd name="connsiteX24" fmla="*/ 98510 w 108035"/>
              <a:gd name="connsiteY24" fmla="*/ 33338 h 242983"/>
              <a:gd name="connsiteX25" fmla="*/ 103273 w 108035"/>
              <a:gd name="connsiteY25" fmla="*/ 47625 h 242983"/>
              <a:gd name="connsiteX26" fmla="*/ 93748 w 108035"/>
              <a:gd name="connsiteY26" fmla="*/ 76200 h 242983"/>
              <a:gd name="connsiteX27" fmla="*/ 91366 w 108035"/>
              <a:gd name="connsiteY27" fmla="*/ 85725 h 242983"/>
              <a:gd name="connsiteX28" fmla="*/ 100891 w 108035"/>
              <a:gd name="connsiteY28" fmla="*/ 102394 h 242983"/>
              <a:gd name="connsiteX29" fmla="*/ 108035 w 108035"/>
              <a:gd name="connsiteY29" fmla="*/ 130969 h 242983"/>
              <a:gd name="connsiteX30" fmla="*/ 105654 w 108035"/>
              <a:gd name="connsiteY30" fmla="*/ 159544 h 242983"/>
              <a:gd name="connsiteX31" fmla="*/ 100891 w 108035"/>
              <a:gd name="connsiteY31" fmla="*/ 183357 h 242983"/>
              <a:gd name="connsiteX32" fmla="*/ 96129 w 108035"/>
              <a:gd name="connsiteY32" fmla="*/ 197644 h 242983"/>
              <a:gd name="connsiteX33" fmla="*/ 93748 w 108035"/>
              <a:gd name="connsiteY33" fmla="*/ 204788 h 242983"/>
              <a:gd name="connsiteX34" fmla="*/ 88985 w 108035"/>
              <a:gd name="connsiteY34" fmla="*/ 223838 h 242983"/>
              <a:gd name="connsiteX35" fmla="*/ 72316 w 108035"/>
              <a:gd name="connsiteY35" fmla="*/ 242888 h 24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035" h="242983">
                <a:moveTo>
                  <a:pt x="72316" y="242888"/>
                </a:moveTo>
                <a:cubicBezTo>
                  <a:pt x="68744" y="244079"/>
                  <a:pt x="70799" y="233764"/>
                  <a:pt x="67554" y="230982"/>
                </a:cubicBezTo>
                <a:cubicBezTo>
                  <a:pt x="64481" y="228348"/>
                  <a:pt x="59438" y="230021"/>
                  <a:pt x="55648" y="228600"/>
                </a:cubicBezTo>
                <a:cubicBezTo>
                  <a:pt x="52968" y="227595"/>
                  <a:pt x="51064" y="225118"/>
                  <a:pt x="48504" y="223838"/>
                </a:cubicBezTo>
                <a:cubicBezTo>
                  <a:pt x="46259" y="222716"/>
                  <a:pt x="43741" y="222251"/>
                  <a:pt x="41360" y="221457"/>
                </a:cubicBezTo>
                <a:cubicBezTo>
                  <a:pt x="38185" y="219076"/>
                  <a:pt x="34418" y="217326"/>
                  <a:pt x="31835" y="214313"/>
                </a:cubicBezTo>
                <a:cubicBezTo>
                  <a:pt x="29525" y="211618"/>
                  <a:pt x="28954" y="207798"/>
                  <a:pt x="27073" y="204788"/>
                </a:cubicBezTo>
                <a:cubicBezTo>
                  <a:pt x="24970" y="201422"/>
                  <a:pt x="22310" y="198438"/>
                  <a:pt x="19929" y="195263"/>
                </a:cubicBezTo>
                <a:cubicBezTo>
                  <a:pt x="19135" y="185738"/>
                  <a:pt x="20174" y="175878"/>
                  <a:pt x="17548" y="166688"/>
                </a:cubicBezTo>
                <a:cubicBezTo>
                  <a:pt x="16762" y="163936"/>
                  <a:pt x="12603" y="163757"/>
                  <a:pt x="10404" y="161925"/>
                </a:cubicBezTo>
                <a:cubicBezTo>
                  <a:pt x="7817" y="159769"/>
                  <a:pt x="5641" y="157163"/>
                  <a:pt x="3260" y="154782"/>
                </a:cubicBezTo>
                <a:cubicBezTo>
                  <a:pt x="-2203" y="132928"/>
                  <a:pt x="-388" y="144968"/>
                  <a:pt x="5641" y="104775"/>
                </a:cubicBezTo>
                <a:cubicBezTo>
                  <a:pt x="6013" y="102293"/>
                  <a:pt x="6564" y="99674"/>
                  <a:pt x="8023" y="97632"/>
                </a:cubicBezTo>
                <a:cubicBezTo>
                  <a:pt x="10633" y="93978"/>
                  <a:pt x="14373" y="91282"/>
                  <a:pt x="17548" y="88107"/>
                </a:cubicBezTo>
                <a:cubicBezTo>
                  <a:pt x="25471" y="72259"/>
                  <a:pt x="20073" y="85145"/>
                  <a:pt x="24691" y="66675"/>
                </a:cubicBezTo>
                <a:cubicBezTo>
                  <a:pt x="25300" y="64240"/>
                  <a:pt x="26464" y="61967"/>
                  <a:pt x="27073" y="59532"/>
                </a:cubicBezTo>
                <a:cubicBezTo>
                  <a:pt x="28055" y="55605"/>
                  <a:pt x="28472" y="51552"/>
                  <a:pt x="29454" y="47625"/>
                </a:cubicBezTo>
                <a:cubicBezTo>
                  <a:pt x="30063" y="45190"/>
                  <a:pt x="31226" y="42917"/>
                  <a:pt x="31835" y="40482"/>
                </a:cubicBezTo>
                <a:cubicBezTo>
                  <a:pt x="32817" y="36555"/>
                  <a:pt x="32572" y="32274"/>
                  <a:pt x="34216" y="28575"/>
                </a:cubicBezTo>
                <a:cubicBezTo>
                  <a:pt x="35828" y="24948"/>
                  <a:pt x="39256" y="22415"/>
                  <a:pt x="41360" y="19050"/>
                </a:cubicBezTo>
                <a:cubicBezTo>
                  <a:pt x="43241" y="16040"/>
                  <a:pt x="43613" y="12035"/>
                  <a:pt x="46123" y="9525"/>
                </a:cubicBezTo>
                <a:cubicBezTo>
                  <a:pt x="51745" y="3904"/>
                  <a:pt x="58215" y="2320"/>
                  <a:pt x="65173" y="0"/>
                </a:cubicBezTo>
                <a:cubicBezTo>
                  <a:pt x="78705" y="4513"/>
                  <a:pt x="70542" y="607"/>
                  <a:pt x="86604" y="16669"/>
                </a:cubicBezTo>
                <a:lnTo>
                  <a:pt x="93748" y="23813"/>
                </a:lnTo>
                <a:cubicBezTo>
                  <a:pt x="95335" y="26988"/>
                  <a:pt x="97192" y="30042"/>
                  <a:pt x="98510" y="33338"/>
                </a:cubicBezTo>
                <a:cubicBezTo>
                  <a:pt x="100374" y="37999"/>
                  <a:pt x="103273" y="47625"/>
                  <a:pt x="103273" y="47625"/>
                </a:cubicBezTo>
                <a:cubicBezTo>
                  <a:pt x="100098" y="57150"/>
                  <a:pt x="96743" y="66617"/>
                  <a:pt x="93748" y="76200"/>
                </a:cubicBezTo>
                <a:cubicBezTo>
                  <a:pt x="92772" y="79324"/>
                  <a:pt x="90960" y="82477"/>
                  <a:pt x="91366" y="85725"/>
                </a:cubicBezTo>
                <a:cubicBezTo>
                  <a:pt x="91830" y="89441"/>
                  <a:pt x="98658" y="99043"/>
                  <a:pt x="100891" y="102394"/>
                </a:cubicBezTo>
                <a:cubicBezTo>
                  <a:pt x="101748" y="105394"/>
                  <a:pt x="108035" y="125695"/>
                  <a:pt x="108035" y="130969"/>
                </a:cubicBezTo>
                <a:cubicBezTo>
                  <a:pt x="108035" y="140527"/>
                  <a:pt x="106709" y="150044"/>
                  <a:pt x="105654" y="159544"/>
                </a:cubicBezTo>
                <a:cubicBezTo>
                  <a:pt x="104896" y="166369"/>
                  <a:pt x="102980" y="176395"/>
                  <a:pt x="100891" y="183357"/>
                </a:cubicBezTo>
                <a:cubicBezTo>
                  <a:pt x="99448" y="188165"/>
                  <a:pt x="97716" y="192882"/>
                  <a:pt x="96129" y="197644"/>
                </a:cubicBezTo>
                <a:cubicBezTo>
                  <a:pt x="95335" y="200025"/>
                  <a:pt x="94240" y="202327"/>
                  <a:pt x="93748" y="204788"/>
                </a:cubicBezTo>
                <a:cubicBezTo>
                  <a:pt x="93236" y="207345"/>
                  <a:pt x="91180" y="220179"/>
                  <a:pt x="88985" y="223838"/>
                </a:cubicBezTo>
                <a:cubicBezTo>
                  <a:pt x="87830" y="225763"/>
                  <a:pt x="75888" y="241697"/>
                  <a:pt x="72316" y="2428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TextBox 38">
            <a:extLst>
              <a:ext uri="{FF2B5EF4-FFF2-40B4-BE49-F238E27FC236}">
                <a16:creationId xmlns:a16="http://schemas.microsoft.com/office/drawing/2014/main" id="{DADE333B-C085-3FAF-A32C-5C03D072FF26}"/>
              </a:ext>
              <a:ext uri="{C183D7F6-B498-43B3-948B-1728B52AA6E4}">
                <adec:decorative xmlns:adec="http://schemas.microsoft.com/office/drawing/2017/decorative" val="1"/>
              </a:ext>
            </a:extLst>
          </p:cNvPr>
          <p:cNvSpPr txBox="1"/>
          <p:nvPr/>
        </p:nvSpPr>
        <p:spPr>
          <a:xfrm>
            <a:off x="3346995" y="4447440"/>
            <a:ext cx="290464" cy="307777"/>
          </a:xfrm>
          <a:prstGeom prst="rect">
            <a:avLst/>
          </a:prstGeom>
          <a:noFill/>
        </p:spPr>
        <p:txBody>
          <a:bodyPr wrap="none" rtlCol="0">
            <a:spAutoFit/>
          </a:bodyPr>
          <a:lstStyle/>
          <a:p>
            <a:r>
              <a:rPr lang="de-DE" sz="1400" b="1" dirty="0">
                <a:latin typeface="Comic Sans MS" panose="030F0702030302020204" pitchFamily="66" charset="0"/>
              </a:rPr>
              <a:t>p</a:t>
            </a:r>
            <a:endParaRPr lang="pt-BR" sz="1400" b="1" dirty="0">
              <a:latin typeface="Comic Sans MS" panose="030F0702030302020204" pitchFamily="66" charset="0"/>
            </a:endParaRPr>
          </a:p>
        </p:txBody>
      </p:sp>
      <p:sp>
        <p:nvSpPr>
          <p:cNvPr id="41" name="Freeform: Shape 40">
            <a:extLst>
              <a:ext uri="{FF2B5EF4-FFF2-40B4-BE49-F238E27FC236}">
                <a16:creationId xmlns:a16="http://schemas.microsoft.com/office/drawing/2014/main" id="{08C3C03E-7752-E47F-77D3-66A756D73BCC}"/>
              </a:ext>
              <a:ext uri="{C183D7F6-B498-43B3-948B-1728B52AA6E4}">
                <adec:decorative xmlns:adec="http://schemas.microsoft.com/office/drawing/2017/decorative" val="1"/>
              </a:ext>
            </a:extLst>
          </p:cNvPr>
          <p:cNvSpPr/>
          <p:nvPr/>
        </p:nvSpPr>
        <p:spPr>
          <a:xfrm>
            <a:off x="3428999" y="4842778"/>
            <a:ext cx="171451" cy="191931"/>
          </a:xfrm>
          <a:custGeom>
            <a:avLst/>
            <a:gdLst>
              <a:gd name="connsiteX0" fmla="*/ 28575 w 166687"/>
              <a:gd name="connsiteY0" fmla="*/ 186422 h 191931"/>
              <a:gd name="connsiteX1" fmla="*/ 19050 w 166687"/>
              <a:gd name="connsiteY1" fmla="*/ 174516 h 191931"/>
              <a:gd name="connsiteX2" fmla="*/ 16668 w 166687"/>
              <a:gd name="connsiteY2" fmla="*/ 164991 h 191931"/>
              <a:gd name="connsiteX3" fmla="*/ 11906 w 166687"/>
              <a:gd name="connsiteY3" fmla="*/ 148322 h 191931"/>
              <a:gd name="connsiteX4" fmla="*/ 7143 w 166687"/>
              <a:gd name="connsiteY4" fmla="*/ 88791 h 191931"/>
              <a:gd name="connsiteX5" fmla="*/ 4762 w 166687"/>
              <a:gd name="connsiteY5" fmla="*/ 81647 h 191931"/>
              <a:gd name="connsiteX6" fmla="*/ 0 w 166687"/>
              <a:gd name="connsiteY6" fmla="*/ 53072 h 191931"/>
              <a:gd name="connsiteX7" fmla="*/ 2381 w 166687"/>
              <a:gd name="connsiteY7" fmla="*/ 36403 h 191931"/>
              <a:gd name="connsiteX8" fmla="*/ 4762 w 166687"/>
              <a:gd name="connsiteY8" fmla="*/ 26878 h 191931"/>
              <a:gd name="connsiteX9" fmla="*/ 11906 w 166687"/>
              <a:gd name="connsiteY9" fmla="*/ 22116 h 191931"/>
              <a:gd name="connsiteX10" fmla="*/ 19050 w 166687"/>
              <a:gd name="connsiteY10" fmla="*/ 14972 h 191931"/>
              <a:gd name="connsiteX11" fmla="*/ 38100 w 166687"/>
              <a:gd name="connsiteY11" fmla="*/ 24497 h 191931"/>
              <a:gd name="connsiteX12" fmla="*/ 54768 w 166687"/>
              <a:gd name="connsiteY12" fmla="*/ 10210 h 191931"/>
              <a:gd name="connsiteX13" fmla="*/ 61912 w 166687"/>
              <a:gd name="connsiteY13" fmla="*/ 7828 h 191931"/>
              <a:gd name="connsiteX14" fmla="*/ 104775 w 166687"/>
              <a:gd name="connsiteY14" fmla="*/ 3066 h 191931"/>
              <a:gd name="connsiteX15" fmla="*/ 133350 w 166687"/>
              <a:gd name="connsiteY15" fmla="*/ 3066 h 191931"/>
              <a:gd name="connsiteX16" fmla="*/ 147637 w 166687"/>
              <a:gd name="connsiteY16" fmla="*/ 7828 h 191931"/>
              <a:gd name="connsiteX17" fmla="*/ 161925 w 166687"/>
              <a:gd name="connsiteY17" fmla="*/ 24497 h 191931"/>
              <a:gd name="connsiteX18" fmla="*/ 166687 w 166687"/>
              <a:gd name="connsiteY18" fmla="*/ 36403 h 191931"/>
              <a:gd name="connsiteX19" fmla="*/ 159543 w 166687"/>
              <a:gd name="connsiteY19" fmla="*/ 64978 h 191931"/>
              <a:gd name="connsiteX20" fmla="*/ 161925 w 166687"/>
              <a:gd name="connsiteY20" fmla="*/ 88791 h 191931"/>
              <a:gd name="connsiteX21" fmla="*/ 166687 w 166687"/>
              <a:gd name="connsiteY21" fmla="*/ 110222 h 191931"/>
              <a:gd name="connsiteX22" fmla="*/ 164306 w 166687"/>
              <a:gd name="connsiteY22" fmla="*/ 150703 h 191931"/>
              <a:gd name="connsiteX23" fmla="*/ 159543 w 166687"/>
              <a:gd name="connsiteY23" fmla="*/ 167372 h 191931"/>
              <a:gd name="connsiteX24" fmla="*/ 154781 w 166687"/>
              <a:gd name="connsiteY24" fmla="*/ 174516 h 191931"/>
              <a:gd name="connsiteX25" fmla="*/ 140493 w 166687"/>
              <a:gd name="connsiteY25" fmla="*/ 176897 h 191931"/>
              <a:gd name="connsiteX26" fmla="*/ 130968 w 166687"/>
              <a:gd name="connsiteY26" fmla="*/ 179278 h 191931"/>
              <a:gd name="connsiteX27" fmla="*/ 97631 w 166687"/>
              <a:gd name="connsiteY27" fmla="*/ 186422 h 191931"/>
              <a:gd name="connsiteX28" fmla="*/ 85725 w 166687"/>
              <a:gd name="connsiteY28" fmla="*/ 188803 h 191931"/>
              <a:gd name="connsiteX29" fmla="*/ 52387 w 166687"/>
              <a:gd name="connsiteY29" fmla="*/ 191185 h 191931"/>
              <a:gd name="connsiteX30" fmla="*/ 28575 w 166687"/>
              <a:gd name="connsiteY30" fmla="*/ 186422 h 19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6687" h="191931">
                <a:moveTo>
                  <a:pt x="28575" y="186422"/>
                </a:moveTo>
                <a:cubicBezTo>
                  <a:pt x="23019" y="183644"/>
                  <a:pt x="21518" y="178959"/>
                  <a:pt x="19050" y="174516"/>
                </a:cubicBezTo>
                <a:cubicBezTo>
                  <a:pt x="17461" y="171655"/>
                  <a:pt x="17567" y="168138"/>
                  <a:pt x="16668" y="164991"/>
                </a:cubicBezTo>
                <a:cubicBezTo>
                  <a:pt x="9846" y="141118"/>
                  <a:pt x="19336" y="178046"/>
                  <a:pt x="11906" y="148322"/>
                </a:cubicBezTo>
                <a:cubicBezTo>
                  <a:pt x="10940" y="130935"/>
                  <a:pt x="10872" y="107435"/>
                  <a:pt x="7143" y="88791"/>
                </a:cubicBezTo>
                <a:cubicBezTo>
                  <a:pt x="6651" y="86330"/>
                  <a:pt x="5254" y="84108"/>
                  <a:pt x="4762" y="81647"/>
                </a:cubicBezTo>
                <a:cubicBezTo>
                  <a:pt x="2868" y="72178"/>
                  <a:pt x="0" y="53072"/>
                  <a:pt x="0" y="53072"/>
                </a:cubicBezTo>
                <a:cubicBezTo>
                  <a:pt x="794" y="47516"/>
                  <a:pt x="1377" y="41925"/>
                  <a:pt x="2381" y="36403"/>
                </a:cubicBezTo>
                <a:cubicBezTo>
                  <a:pt x="2966" y="33183"/>
                  <a:pt x="2947" y="29601"/>
                  <a:pt x="4762" y="26878"/>
                </a:cubicBezTo>
                <a:cubicBezTo>
                  <a:pt x="6350" y="24497"/>
                  <a:pt x="9707" y="23948"/>
                  <a:pt x="11906" y="22116"/>
                </a:cubicBezTo>
                <a:cubicBezTo>
                  <a:pt x="14493" y="19960"/>
                  <a:pt x="16669" y="17353"/>
                  <a:pt x="19050" y="14972"/>
                </a:cubicBezTo>
                <a:cubicBezTo>
                  <a:pt x="23083" y="17997"/>
                  <a:pt x="31412" y="26169"/>
                  <a:pt x="38100" y="24497"/>
                </a:cubicBezTo>
                <a:cubicBezTo>
                  <a:pt x="45037" y="22763"/>
                  <a:pt x="49300" y="13856"/>
                  <a:pt x="54768" y="10210"/>
                </a:cubicBezTo>
                <a:cubicBezTo>
                  <a:pt x="56857" y="8818"/>
                  <a:pt x="59498" y="8518"/>
                  <a:pt x="61912" y="7828"/>
                </a:cubicBezTo>
                <a:cubicBezTo>
                  <a:pt x="78852" y="2988"/>
                  <a:pt x="79724" y="4855"/>
                  <a:pt x="104775" y="3066"/>
                </a:cubicBezTo>
                <a:cubicBezTo>
                  <a:pt x="117345" y="-1124"/>
                  <a:pt x="113411" y="-921"/>
                  <a:pt x="133350" y="3066"/>
                </a:cubicBezTo>
                <a:cubicBezTo>
                  <a:pt x="138272" y="4050"/>
                  <a:pt x="147637" y="7828"/>
                  <a:pt x="147637" y="7828"/>
                </a:cubicBezTo>
                <a:cubicBezTo>
                  <a:pt x="153050" y="13241"/>
                  <a:pt x="158107" y="17625"/>
                  <a:pt x="161925" y="24497"/>
                </a:cubicBezTo>
                <a:cubicBezTo>
                  <a:pt x="164001" y="28233"/>
                  <a:pt x="165100" y="32434"/>
                  <a:pt x="166687" y="36403"/>
                </a:cubicBezTo>
                <a:cubicBezTo>
                  <a:pt x="164306" y="45928"/>
                  <a:pt x="160432" y="55200"/>
                  <a:pt x="159543" y="64978"/>
                </a:cubicBezTo>
                <a:cubicBezTo>
                  <a:pt x="158821" y="72923"/>
                  <a:pt x="160871" y="80884"/>
                  <a:pt x="161925" y="88791"/>
                </a:cubicBezTo>
                <a:cubicBezTo>
                  <a:pt x="162789" y="95270"/>
                  <a:pt x="165070" y="103754"/>
                  <a:pt x="166687" y="110222"/>
                </a:cubicBezTo>
                <a:cubicBezTo>
                  <a:pt x="165893" y="123716"/>
                  <a:pt x="165587" y="137247"/>
                  <a:pt x="164306" y="150703"/>
                </a:cubicBezTo>
                <a:cubicBezTo>
                  <a:pt x="164126" y="152592"/>
                  <a:pt x="160805" y="164848"/>
                  <a:pt x="159543" y="167372"/>
                </a:cubicBezTo>
                <a:cubicBezTo>
                  <a:pt x="158263" y="169932"/>
                  <a:pt x="157341" y="173236"/>
                  <a:pt x="154781" y="174516"/>
                </a:cubicBezTo>
                <a:cubicBezTo>
                  <a:pt x="150462" y="176675"/>
                  <a:pt x="145228" y="175950"/>
                  <a:pt x="140493" y="176897"/>
                </a:cubicBezTo>
                <a:cubicBezTo>
                  <a:pt x="137284" y="177539"/>
                  <a:pt x="134125" y="178417"/>
                  <a:pt x="130968" y="179278"/>
                </a:cubicBezTo>
                <a:cubicBezTo>
                  <a:pt x="101024" y="187445"/>
                  <a:pt x="127673" y="181415"/>
                  <a:pt x="97631" y="186422"/>
                </a:cubicBezTo>
                <a:cubicBezTo>
                  <a:pt x="93639" y="187087"/>
                  <a:pt x="89750" y="188379"/>
                  <a:pt x="85725" y="188803"/>
                </a:cubicBezTo>
                <a:cubicBezTo>
                  <a:pt x="74645" y="189969"/>
                  <a:pt x="63500" y="190391"/>
                  <a:pt x="52387" y="191185"/>
                </a:cubicBezTo>
                <a:cubicBezTo>
                  <a:pt x="39703" y="193722"/>
                  <a:pt x="34131" y="189200"/>
                  <a:pt x="28575" y="18642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TextBox 41">
            <a:extLst>
              <a:ext uri="{FF2B5EF4-FFF2-40B4-BE49-F238E27FC236}">
                <a16:creationId xmlns:a16="http://schemas.microsoft.com/office/drawing/2014/main" id="{2B89E0B4-634D-6D06-1239-45479E79FD1A}"/>
              </a:ext>
              <a:ext uri="{C183D7F6-B498-43B3-948B-1728B52AA6E4}">
                <adec:decorative xmlns:adec="http://schemas.microsoft.com/office/drawing/2017/decorative" val="1"/>
              </a:ext>
            </a:extLst>
          </p:cNvPr>
          <p:cNvSpPr txBox="1"/>
          <p:nvPr/>
        </p:nvSpPr>
        <p:spPr>
          <a:xfrm>
            <a:off x="3360861" y="4731690"/>
            <a:ext cx="293670" cy="369332"/>
          </a:xfrm>
          <a:prstGeom prst="rect">
            <a:avLst/>
          </a:prstGeom>
          <a:noFill/>
        </p:spPr>
        <p:txBody>
          <a:bodyPr wrap="none" rtlCol="0">
            <a:spAutoFit/>
          </a:bodyPr>
          <a:lstStyle/>
          <a:p>
            <a:r>
              <a:rPr lang="de-DE" b="1" i="1" dirty="0">
                <a:latin typeface="Comic Sans MS" panose="030F0702030302020204" pitchFamily="66" charset="0"/>
              </a:rPr>
              <a:t>t</a:t>
            </a:r>
            <a:endParaRPr lang="pt-BR" b="1" i="1" dirty="0">
              <a:latin typeface="Comic Sans MS" panose="030F0702030302020204" pitchFamily="66" charset="0"/>
            </a:endParaRPr>
          </a:p>
        </p:txBody>
      </p:sp>
      <p:sp>
        <p:nvSpPr>
          <p:cNvPr id="43" name="Freeform: Shape 42">
            <a:extLst>
              <a:ext uri="{FF2B5EF4-FFF2-40B4-BE49-F238E27FC236}">
                <a16:creationId xmlns:a16="http://schemas.microsoft.com/office/drawing/2014/main" id="{1183503B-7856-3B11-B394-2BBB15C58451}"/>
              </a:ext>
              <a:ext uri="{C183D7F6-B498-43B3-948B-1728B52AA6E4}">
                <adec:decorative xmlns:adec="http://schemas.microsoft.com/office/drawing/2017/decorative" val="1"/>
              </a:ext>
            </a:extLst>
          </p:cNvPr>
          <p:cNvSpPr/>
          <p:nvPr/>
        </p:nvSpPr>
        <p:spPr>
          <a:xfrm>
            <a:off x="3152900" y="9044940"/>
            <a:ext cx="276827" cy="464820"/>
          </a:xfrm>
          <a:custGeom>
            <a:avLst/>
            <a:gdLst>
              <a:gd name="connsiteX0" fmla="*/ 1780 w 276827"/>
              <a:gd name="connsiteY0" fmla="*/ 304800 h 464820"/>
              <a:gd name="connsiteX1" fmla="*/ 47500 w 276827"/>
              <a:gd name="connsiteY1" fmla="*/ 449580 h 464820"/>
              <a:gd name="connsiteX2" fmla="*/ 93220 w 276827"/>
              <a:gd name="connsiteY2" fmla="*/ 464820 h 464820"/>
              <a:gd name="connsiteX3" fmla="*/ 169420 w 276827"/>
              <a:gd name="connsiteY3" fmla="*/ 449580 h 464820"/>
              <a:gd name="connsiteX4" fmla="*/ 253240 w 276827"/>
              <a:gd name="connsiteY4" fmla="*/ 396240 h 464820"/>
              <a:gd name="connsiteX5" fmla="*/ 268480 w 276827"/>
              <a:gd name="connsiteY5" fmla="*/ 365760 h 464820"/>
              <a:gd name="connsiteX6" fmla="*/ 268480 w 276827"/>
              <a:gd name="connsiteY6" fmla="*/ 83820 h 464820"/>
              <a:gd name="connsiteX7" fmla="*/ 260860 w 276827"/>
              <a:gd name="connsiteY7" fmla="*/ 53340 h 464820"/>
              <a:gd name="connsiteX8" fmla="*/ 238000 w 276827"/>
              <a:gd name="connsiteY8" fmla="*/ 22860 h 464820"/>
              <a:gd name="connsiteX9" fmla="*/ 222760 w 276827"/>
              <a:gd name="connsiteY9" fmla="*/ 0 h 464820"/>
              <a:gd name="connsiteX10" fmla="*/ 131320 w 276827"/>
              <a:gd name="connsiteY10" fmla="*/ 15240 h 464820"/>
              <a:gd name="connsiteX11" fmla="*/ 108460 w 276827"/>
              <a:gd name="connsiteY11" fmla="*/ 22860 h 464820"/>
              <a:gd name="connsiteX12" fmla="*/ 85600 w 276827"/>
              <a:gd name="connsiteY12" fmla="*/ 45720 h 464820"/>
              <a:gd name="connsiteX13" fmla="*/ 62740 w 276827"/>
              <a:gd name="connsiteY13" fmla="*/ 76200 h 464820"/>
              <a:gd name="connsiteX14" fmla="*/ 47500 w 276827"/>
              <a:gd name="connsiteY14" fmla="*/ 114300 h 464820"/>
              <a:gd name="connsiteX15" fmla="*/ 32260 w 276827"/>
              <a:gd name="connsiteY15" fmla="*/ 167640 h 464820"/>
              <a:gd name="connsiteX16" fmla="*/ 17020 w 276827"/>
              <a:gd name="connsiteY16" fmla="*/ 228600 h 464820"/>
              <a:gd name="connsiteX17" fmla="*/ 9400 w 276827"/>
              <a:gd name="connsiteY17" fmla="*/ 259080 h 464820"/>
              <a:gd name="connsiteX18" fmla="*/ 1780 w 276827"/>
              <a:gd name="connsiteY18" fmla="*/ 304800 h 46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6827" h="464820">
                <a:moveTo>
                  <a:pt x="1780" y="304800"/>
                </a:moveTo>
                <a:cubicBezTo>
                  <a:pt x="8130" y="336550"/>
                  <a:pt x="-19221" y="413187"/>
                  <a:pt x="47500" y="449580"/>
                </a:cubicBezTo>
                <a:cubicBezTo>
                  <a:pt x="61603" y="457272"/>
                  <a:pt x="77980" y="459740"/>
                  <a:pt x="93220" y="464820"/>
                </a:cubicBezTo>
                <a:cubicBezTo>
                  <a:pt x="118620" y="459740"/>
                  <a:pt x="144846" y="457771"/>
                  <a:pt x="169420" y="449580"/>
                </a:cubicBezTo>
                <a:cubicBezTo>
                  <a:pt x="198215" y="439982"/>
                  <a:pt x="234145" y="422973"/>
                  <a:pt x="253240" y="396240"/>
                </a:cubicBezTo>
                <a:cubicBezTo>
                  <a:pt x="259842" y="386997"/>
                  <a:pt x="263400" y="375920"/>
                  <a:pt x="268480" y="365760"/>
                </a:cubicBezTo>
                <a:cubicBezTo>
                  <a:pt x="278335" y="227788"/>
                  <a:pt x="280816" y="250354"/>
                  <a:pt x="268480" y="83820"/>
                </a:cubicBezTo>
                <a:cubicBezTo>
                  <a:pt x="267706" y="73376"/>
                  <a:pt x="265544" y="62707"/>
                  <a:pt x="260860" y="53340"/>
                </a:cubicBezTo>
                <a:cubicBezTo>
                  <a:pt x="255180" y="41981"/>
                  <a:pt x="245382" y="33194"/>
                  <a:pt x="238000" y="22860"/>
                </a:cubicBezTo>
                <a:cubicBezTo>
                  <a:pt x="232677" y="15408"/>
                  <a:pt x="227840" y="7620"/>
                  <a:pt x="222760" y="0"/>
                </a:cubicBezTo>
                <a:cubicBezTo>
                  <a:pt x="192280" y="5080"/>
                  <a:pt x="161620" y="9180"/>
                  <a:pt x="131320" y="15240"/>
                </a:cubicBezTo>
                <a:cubicBezTo>
                  <a:pt x="123444" y="16815"/>
                  <a:pt x="115143" y="18405"/>
                  <a:pt x="108460" y="22860"/>
                </a:cubicBezTo>
                <a:cubicBezTo>
                  <a:pt x="99494" y="28838"/>
                  <a:pt x="92613" y="37538"/>
                  <a:pt x="85600" y="45720"/>
                </a:cubicBezTo>
                <a:cubicBezTo>
                  <a:pt x="77335" y="55363"/>
                  <a:pt x="68908" y="65098"/>
                  <a:pt x="62740" y="76200"/>
                </a:cubicBezTo>
                <a:cubicBezTo>
                  <a:pt x="56097" y="88157"/>
                  <a:pt x="52303" y="101493"/>
                  <a:pt x="47500" y="114300"/>
                </a:cubicBezTo>
                <a:cubicBezTo>
                  <a:pt x="36538" y="143532"/>
                  <a:pt x="41868" y="134013"/>
                  <a:pt x="32260" y="167640"/>
                </a:cubicBezTo>
                <a:cubicBezTo>
                  <a:pt x="11835" y="239127"/>
                  <a:pt x="40258" y="124028"/>
                  <a:pt x="17020" y="228600"/>
                </a:cubicBezTo>
                <a:cubicBezTo>
                  <a:pt x="14748" y="238823"/>
                  <a:pt x="10557" y="248671"/>
                  <a:pt x="9400" y="259080"/>
                </a:cubicBezTo>
                <a:cubicBezTo>
                  <a:pt x="7998" y="271702"/>
                  <a:pt x="-4570" y="273050"/>
                  <a:pt x="1780" y="3048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Freeform: Shape 43">
            <a:extLst>
              <a:ext uri="{FF2B5EF4-FFF2-40B4-BE49-F238E27FC236}">
                <a16:creationId xmlns:a16="http://schemas.microsoft.com/office/drawing/2014/main" id="{3B4F65E4-2FC0-F700-8825-30B0964300C6}"/>
              </a:ext>
              <a:ext uri="{C183D7F6-B498-43B3-948B-1728B52AA6E4}">
                <adec:decorative xmlns:adec="http://schemas.microsoft.com/office/drawing/2017/decorative" val="1"/>
              </a:ext>
            </a:extLst>
          </p:cNvPr>
          <p:cNvSpPr/>
          <p:nvPr/>
        </p:nvSpPr>
        <p:spPr>
          <a:xfrm>
            <a:off x="3926843" y="9098280"/>
            <a:ext cx="431797" cy="320040"/>
          </a:xfrm>
          <a:custGeom>
            <a:avLst/>
            <a:gdLst>
              <a:gd name="connsiteX0" fmla="*/ 5077 w 431797"/>
              <a:gd name="connsiteY0" fmla="*/ 205740 h 320040"/>
              <a:gd name="connsiteX1" fmla="*/ 20317 w 431797"/>
              <a:gd name="connsiteY1" fmla="*/ 167640 h 320040"/>
              <a:gd name="connsiteX2" fmla="*/ 66037 w 431797"/>
              <a:gd name="connsiteY2" fmla="*/ 7620 h 320040"/>
              <a:gd name="connsiteX3" fmla="*/ 96517 w 431797"/>
              <a:gd name="connsiteY3" fmla="*/ 0 h 320040"/>
              <a:gd name="connsiteX4" fmla="*/ 325117 w 431797"/>
              <a:gd name="connsiteY4" fmla="*/ 7620 h 320040"/>
              <a:gd name="connsiteX5" fmla="*/ 347977 w 431797"/>
              <a:gd name="connsiteY5" fmla="*/ 22860 h 320040"/>
              <a:gd name="connsiteX6" fmla="*/ 378457 w 431797"/>
              <a:gd name="connsiteY6" fmla="*/ 38100 h 320040"/>
              <a:gd name="connsiteX7" fmla="*/ 393697 w 431797"/>
              <a:gd name="connsiteY7" fmla="*/ 68580 h 320040"/>
              <a:gd name="connsiteX8" fmla="*/ 416557 w 431797"/>
              <a:gd name="connsiteY8" fmla="*/ 91440 h 320040"/>
              <a:gd name="connsiteX9" fmla="*/ 431797 w 431797"/>
              <a:gd name="connsiteY9" fmla="*/ 152400 h 320040"/>
              <a:gd name="connsiteX10" fmla="*/ 424177 w 431797"/>
              <a:gd name="connsiteY10" fmla="*/ 236220 h 320040"/>
              <a:gd name="connsiteX11" fmla="*/ 401317 w 431797"/>
              <a:gd name="connsiteY11" fmla="*/ 274320 h 320040"/>
              <a:gd name="connsiteX12" fmla="*/ 386077 w 431797"/>
              <a:gd name="connsiteY12" fmla="*/ 297180 h 320040"/>
              <a:gd name="connsiteX13" fmla="*/ 302257 w 431797"/>
              <a:gd name="connsiteY13" fmla="*/ 320040 h 320040"/>
              <a:gd name="connsiteX14" fmla="*/ 50797 w 431797"/>
              <a:gd name="connsiteY14" fmla="*/ 312420 h 320040"/>
              <a:gd name="connsiteX15" fmla="*/ 20317 w 431797"/>
              <a:gd name="connsiteY15" fmla="*/ 289560 h 320040"/>
              <a:gd name="connsiteX16" fmla="*/ 5077 w 431797"/>
              <a:gd name="connsiteY16" fmla="*/ 251460 h 320040"/>
              <a:gd name="connsiteX17" fmla="*/ 5077 w 431797"/>
              <a:gd name="connsiteY17" fmla="*/ 20574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1797" h="320040">
                <a:moveTo>
                  <a:pt x="5077" y="205740"/>
                </a:moveTo>
                <a:cubicBezTo>
                  <a:pt x="7617" y="191770"/>
                  <a:pt x="18383" y="181181"/>
                  <a:pt x="20317" y="167640"/>
                </a:cubicBezTo>
                <a:cubicBezTo>
                  <a:pt x="33496" y="75388"/>
                  <a:pt x="-2814" y="53520"/>
                  <a:pt x="66037" y="7620"/>
                </a:cubicBezTo>
                <a:cubicBezTo>
                  <a:pt x="74751" y="1811"/>
                  <a:pt x="86357" y="2540"/>
                  <a:pt x="96517" y="0"/>
                </a:cubicBezTo>
                <a:cubicBezTo>
                  <a:pt x="172717" y="2540"/>
                  <a:pt x="249188" y="717"/>
                  <a:pt x="325117" y="7620"/>
                </a:cubicBezTo>
                <a:cubicBezTo>
                  <a:pt x="334237" y="8449"/>
                  <a:pt x="340026" y="18316"/>
                  <a:pt x="347977" y="22860"/>
                </a:cubicBezTo>
                <a:cubicBezTo>
                  <a:pt x="357840" y="28496"/>
                  <a:pt x="368297" y="33020"/>
                  <a:pt x="378457" y="38100"/>
                </a:cubicBezTo>
                <a:cubicBezTo>
                  <a:pt x="383537" y="48260"/>
                  <a:pt x="387095" y="59337"/>
                  <a:pt x="393697" y="68580"/>
                </a:cubicBezTo>
                <a:cubicBezTo>
                  <a:pt x="399961" y="77349"/>
                  <a:pt x="412098" y="81630"/>
                  <a:pt x="416557" y="91440"/>
                </a:cubicBezTo>
                <a:cubicBezTo>
                  <a:pt x="425224" y="110508"/>
                  <a:pt x="431797" y="152400"/>
                  <a:pt x="431797" y="152400"/>
                </a:cubicBezTo>
                <a:cubicBezTo>
                  <a:pt x="429257" y="180340"/>
                  <a:pt x="430981" y="209002"/>
                  <a:pt x="424177" y="236220"/>
                </a:cubicBezTo>
                <a:cubicBezTo>
                  <a:pt x="420585" y="250588"/>
                  <a:pt x="409167" y="261761"/>
                  <a:pt x="401317" y="274320"/>
                </a:cubicBezTo>
                <a:cubicBezTo>
                  <a:pt x="396463" y="282086"/>
                  <a:pt x="393843" y="292326"/>
                  <a:pt x="386077" y="297180"/>
                </a:cubicBezTo>
                <a:cubicBezTo>
                  <a:pt x="367879" y="308554"/>
                  <a:pt x="324015" y="315688"/>
                  <a:pt x="302257" y="320040"/>
                </a:cubicBezTo>
                <a:cubicBezTo>
                  <a:pt x="218437" y="317500"/>
                  <a:pt x="134170" y="321433"/>
                  <a:pt x="50797" y="312420"/>
                </a:cubicBezTo>
                <a:cubicBezTo>
                  <a:pt x="38171" y="311055"/>
                  <a:pt x="27937" y="299720"/>
                  <a:pt x="20317" y="289560"/>
                </a:cubicBezTo>
                <a:cubicBezTo>
                  <a:pt x="12110" y="278617"/>
                  <a:pt x="9880" y="264267"/>
                  <a:pt x="5077" y="251460"/>
                </a:cubicBezTo>
                <a:cubicBezTo>
                  <a:pt x="-4953" y="224714"/>
                  <a:pt x="2537" y="219710"/>
                  <a:pt x="5077" y="2057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TextBox 44">
            <a:extLst>
              <a:ext uri="{FF2B5EF4-FFF2-40B4-BE49-F238E27FC236}">
                <a16:creationId xmlns:a16="http://schemas.microsoft.com/office/drawing/2014/main" id="{A92BA8F3-21C7-E953-90BD-1DA766EDDFFA}"/>
              </a:ext>
              <a:ext uri="{C183D7F6-B498-43B3-948B-1728B52AA6E4}">
                <adec:decorative xmlns:adec="http://schemas.microsoft.com/office/drawing/2017/decorative" val="1"/>
              </a:ext>
            </a:extLst>
          </p:cNvPr>
          <p:cNvSpPr txBox="1"/>
          <p:nvPr/>
        </p:nvSpPr>
        <p:spPr>
          <a:xfrm rot="21182959">
            <a:off x="3183605" y="9099336"/>
            <a:ext cx="293670" cy="338554"/>
          </a:xfrm>
          <a:prstGeom prst="rect">
            <a:avLst/>
          </a:prstGeom>
          <a:noFill/>
        </p:spPr>
        <p:txBody>
          <a:bodyPr wrap="none" rtlCol="0">
            <a:spAutoFit/>
          </a:bodyPr>
          <a:lstStyle/>
          <a:p>
            <a:r>
              <a:rPr lang="de-DE" sz="1600" dirty="0">
                <a:latin typeface="Comic Sans MS" panose="030F0702030302020204" pitchFamily="66" charset="0"/>
              </a:rPr>
              <a:t>p</a:t>
            </a:r>
            <a:endParaRPr lang="pt-BR" sz="1600" dirty="0">
              <a:latin typeface="Comic Sans MS" panose="030F0702030302020204" pitchFamily="66" charset="0"/>
            </a:endParaRPr>
          </a:p>
        </p:txBody>
      </p:sp>
      <p:sp>
        <p:nvSpPr>
          <p:cNvPr id="46" name="TextBox 45">
            <a:extLst>
              <a:ext uri="{FF2B5EF4-FFF2-40B4-BE49-F238E27FC236}">
                <a16:creationId xmlns:a16="http://schemas.microsoft.com/office/drawing/2014/main" id="{44074C68-63DF-5B05-92BD-082BE3100A1D}"/>
              </a:ext>
              <a:ext uri="{C183D7F6-B498-43B3-948B-1728B52AA6E4}">
                <adec:decorative xmlns:adec="http://schemas.microsoft.com/office/drawing/2017/decorative" val="1"/>
              </a:ext>
            </a:extLst>
          </p:cNvPr>
          <p:cNvSpPr txBox="1"/>
          <p:nvPr/>
        </p:nvSpPr>
        <p:spPr>
          <a:xfrm>
            <a:off x="3793781" y="9142975"/>
            <a:ext cx="280846" cy="338554"/>
          </a:xfrm>
          <a:prstGeom prst="rect">
            <a:avLst/>
          </a:prstGeom>
          <a:noFill/>
        </p:spPr>
        <p:txBody>
          <a:bodyPr wrap="none" rtlCol="0">
            <a:spAutoFit/>
          </a:bodyPr>
          <a:lstStyle/>
          <a:p>
            <a:r>
              <a:rPr lang="de-DE" sz="1600" i="1" dirty="0">
                <a:latin typeface="Comic Sans MS" panose="030F0702030302020204" pitchFamily="66" charset="0"/>
              </a:rPr>
              <a:t>t</a:t>
            </a:r>
            <a:endParaRPr lang="pt-BR" sz="1600" i="1" dirty="0">
              <a:latin typeface="Comic Sans MS" panose="030F0702030302020204" pitchFamily="66" charset="0"/>
            </a:endParaRPr>
          </a:p>
        </p:txBody>
      </p:sp>
      <p:sp>
        <p:nvSpPr>
          <p:cNvPr id="47" name="Freeform: Shape 46">
            <a:extLst>
              <a:ext uri="{FF2B5EF4-FFF2-40B4-BE49-F238E27FC236}">
                <a16:creationId xmlns:a16="http://schemas.microsoft.com/office/drawing/2014/main" id="{46CE7097-9F5C-5142-CA2F-7BDB973F03B7}"/>
              </a:ext>
              <a:ext uri="{C183D7F6-B498-43B3-948B-1728B52AA6E4}">
                <adec:decorative xmlns:adec="http://schemas.microsoft.com/office/drawing/2017/decorative" val="1"/>
              </a:ext>
            </a:extLst>
          </p:cNvPr>
          <p:cNvSpPr/>
          <p:nvPr/>
        </p:nvSpPr>
        <p:spPr>
          <a:xfrm>
            <a:off x="5545551" y="9014460"/>
            <a:ext cx="222789" cy="383902"/>
          </a:xfrm>
          <a:custGeom>
            <a:avLst/>
            <a:gdLst>
              <a:gd name="connsiteX0" fmla="*/ 9429 w 222789"/>
              <a:gd name="connsiteY0" fmla="*/ 365760 h 383902"/>
              <a:gd name="connsiteX1" fmla="*/ 1809 w 222789"/>
              <a:gd name="connsiteY1" fmla="*/ 129540 h 383902"/>
              <a:gd name="connsiteX2" fmla="*/ 17049 w 222789"/>
              <a:gd name="connsiteY2" fmla="*/ 53340 h 383902"/>
              <a:gd name="connsiteX3" fmla="*/ 47529 w 222789"/>
              <a:gd name="connsiteY3" fmla="*/ 38100 h 383902"/>
              <a:gd name="connsiteX4" fmla="*/ 131349 w 222789"/>
              <a:gd name="connsiteY4" fmla="*/ 0 h 383902"/>
              <a:gd name="connsiteX5" fmla="*/ 199929 w 222789"/>
              <a:gd name="connsiteY5" fmla="*/ 22860 h 383902"/>
              <a:gd name="connsiteX6" fmla="*/ 222789 w 222789"/>
              <a:gd name="connsiteY6" fmla="*/ 114300 h 383902"/>
              <a:gd name="connsiteX7" fmla="*/ 207549 w 222789"/>
              <a:gd name="connsiteY7" fmla="*/ 144780 h 383902"/>
              <a:gd name="connsiteX8" fmla="*/ 192309 w 222789"/>
              <a:gd name="connsiteY8" fmla="*/ 190500 h 383902"/>
              <a:gd name="connsiteX9" fmla="*/ 169449 w 222789"/>
              <a:gd name="connsiteY9" fmla="*/ 213360 h 383902"/>
              <a:gd name="connsiteX10" fmla="*/ 146589 w 222789"/>
              <a:gd name="connsiteY10" fmla="*/ 266700 h 383902"/>
              <a:gd name="connsiteX11" fmla="*/ 138969 w 222789"/>
              <a:gd name="connsiteY11" fmla="*/ 304800 h 383902"/>
              <a:gd name="connsiteX12" fmla="*/ 131349 w 222789"/>
              <a:gd name="connsiteY12" fmla="*/ 358140 h 383902"/>
              <a:gd name="connsiteX13" fmla="*/ 78009 w 222789"/>
              <a:gd name="connsiteY13" fmla="*/ 373380 h 383902"/>
              <a:gd name="connsiteX14" fmla="*/ 9429 w 222789"/>
              <a:gd name="connsiteY14" fmla="*/ 365760 h 38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2789" h="383902">
                <a:moveTo>
                  <a:pt x="9429" y="365760"/>
                </a:moveTo>
                <a:cubicBezTo>
                  <a:pt x="-3271" y="325120"/>
                  <a:pt x="-112" y="208298"/>
                  <a:pt x="1809" y="129540"/>
                </a:cubicBezTo>
                <a:cubicBezTo>
                  <a:pt x="2441" y="103645"/>
                  <a:pt x="5465" y="76508"/>
                  <a:pt x="17049" y="53340"/>
                </a:cubicBezTo>
                <a:cubicBezTo>
                  <a:pt x="22129" y="43180"/>
                  <a:pt x="36982" y="42319"/>
                  <a:pt x="47529" y="38100"/>
                </a:cubicBezTo>
                <a:cubicBezTo>
                  <a:pt x="127223" y="6222"/>
                  <a:pt x="61105" y="42146"/>
                  <a:pt x="131349" y="0"/>
                </a:cubicBezTo>
                <a:cubicBezTo>
                  <a:pt x="154209" y="7620"/>
                  <a:pt x="180441" y="8687"/>
                  <a:pt x="199929" y="22860"/>
                </a:cubicBezTo>
                <a:cubicBezTo>
                  <a:pt x="215647" y="34291"/>
                  <a:pt x="221365" y="104333"/>
                  <a:pt x="222789" y="114300"/>
                </a:cubicBezTo>
                <a:cubicBezTo>
                  <a:pt x="217709" y="124460"/>
                  <a:pt x="211768" y="134233"/>
                  <a:pt x="207549" y="144780"/>
                </a:cubicBezTo>
                <a:cubicBezTo>
                  <a:pt x="201583" y="159695"/>
                  <a:pt x="203668" y="179141"/>
                  <a:pt x="192309" y="190500"/>
                </a:cubicBezTo>
                <a:cubicBezTo>
                  <a:pt x="184689" y="198120"/>
                  <a:pt x="175713" y="204591"/>
                  <a:pt x="169449" y="213360"/>
                </a:cubicBezTo>
                <a:cubicBezTo>
                  <a:pt x="161061" y="225103"/>
                  <a:pt x="150416" y="251393"/>
                  <a:pt x="146589" y="266700"/>
                </a:cubicBezTo>
                <a:cubicBezTo>
                  <a:pt x="143448" y="279265"/>
                  <a:pt x="141098" y="292025"/>
                  <a:pt x="138969" y="304800"/>
                </a:cubicBezTo>
                <a:cubicBezTo>
                  <a:pt x="136016" y="322516"/>
                  <a:pt x="143281" y="344716"/>
                  <a:pt x="131349" y="358140"/>
                </a:cubicBezTo>
                <a:cubicBezTo>
                  <a:pt x="119064" y="371961"/>
                  <a:pt x="95789" y="368300"/>
                  <a:pt x="78009" y="373380"/>
                </a:cubicBezTo>
                <a:cubicBezTo>
                  <a:pt x="26687" y="364826"/>
                  <a:pt x="22129" y="406400"/>
                  <a:pt x="9429" y="3657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Freeform: Shape 47">
            <a:extLst>
              <a:ext uri="{FF2B5EF4-FFF2-40B4-BE49-F238E27FC236}">
                <a16:creationId xmlns:a16="http://schemas.microsoft.com/office/drawing/2014/main" id="{A5FA4257-FD1D-A2D9-6B6A-F9C651D0081F}"/>
              </a:ext>
              <a:ext uri="{C183D7F6-B498-43B3-948B-1728B52AA6E4}">
                <adec:decorative xmlns:adec="http://schemas.microsoft.com/office/drawing/2017/decorative" val="1"/>
              </a:ext>
            </a:extLst>
          </p:cNvPr>
          <p:cNvSpPr/>
          <p:nvPr/>
        </p:nvSpPr>
        <p:spPr>
          <a:xfrm>
            <a:off x="6080760" y="9067800"/>
            <a:ext cx="434599" cy="328764"/>
          </a:xfrm>
          <a:custGeom>
            <a:avLst/>
            <a:gdLst>
              <a:gd name="connsiteX0" fmla="*/ 53340 w 434599"/>
              <a:gd name="connsiteY0" fmla="*/ 228600 h 328764"/>
              <a:gd name="connsiteX1" fmla="*/ 22860 w 434599"/>
              <a:gd name="connsiteY1" fmla="*/ 190500 h 328764"/>
              <a:gd name="connsiteX2" fmla="*/ 7620 w 434599"/>
              <a:gd name="connsiteY2" fmla="*/ 167640 h 328764"/>
              <a:gd name="connsiteX3" fmla="*/ 0 w 434599"/>
              <a:gd name="connsiteY3" fmla="*/ 121920 h 328764"/>
              <a:gd name="connsiteX4" fmla="*/ 22860 w 434599"/>
              <a:gd name="connsiteY4" fmla="*/ 22860 h 328764"/>
              <a:gd name="connsiteX5" fmla="*/ 53340 w 434599"/>
              <a:gd name="connsiteY5" fmla="*/ 7620 h 328764"/>
              <a:gd name="connsiteX6" fmla="*/ 152400 w 434599"/>
              <a:gd name="connsiteY6" fmla="*/ 0 h 328764"/>
              <a:gd name="connsiteX7" fmla="*/ 381000 w 434599"/>
              <a:gd name="connsiteY7" fmla="*/ 15240 h 328764"/>
              <a:gd name="connsiteX8" fmla="*/ 403860 w 434599"/>
              <a:gd name="connsiteY8" fmla="*/ 30480 h 328764"/>
              <a:gd name="connsiteX9" fmla="*/ 411480 w 434599"/>
              <a:gd name="connsiteY9" fmla="*/ 68580 h 328764"/>
              <a:gd name="connsiteX10" fmla="*/ 426720 w 434599"/>
              <a:gd name="connsiteY10" fmla="*/ 114300 h 328764"/>
              <a:gd name="connsiteX11" fmla="*/ 419100 w 434599"/>
              <a:gd name="connsiteY11" fmla="*/ 274320 h 328764"/>
              <a:gd name="connsiteX12" fmla="*/ 396240 w 434599"/>
              <a:gd name="connsiteY12" fmla="*/ 304800 h 328764"/>
              <a:gd name="connsiteX13" fmla="*/ 365760 w 434599"/>
              <a:gd name="connsiteY13" fmla="*/ 320040 h 328764"/>
              <a:gd name="connsiteX14" fmla="*/ 38100 w 434599"/>
              <a:gd name="connsiteY14" fmla="*/ 259080 h 328764"/>
              <a:gd name="connsiteX15" fmla="*/ 53340 w 434599"/>
              <a:gd name="connsiteY15" fmla="*/ 228600 h 3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4599" h="328764">
                <a:moveTo>
                  <a:pt x="53340" y="228600"/>
                </a:moveTo>
                <a:cubicBezTo>
                  <a:pt x="50800" y="217170"/>
                  <a:pt x="32618" y="203511"/>
                  <a:pt x="22860" y="190500"/>
                </a:cubicBezTo>
                <a:cubicBezTo>
                  <a:pt x="17365" y="183174"/>
                  <a:pt x="10516" y="176328"/>
                  <a:pt x="7620" y="167640"/>
                </a:cubicBezTo>
                <a:cubicBezTo>
                  <a:pt x="2734" y="152983"/>
                  <a:pt x="2540" y="137160"/>
                  <a:pt x="0" y="121920"/>
                </a:cubicBezTo>
                <a:cubicBezTo>
                  <a:pt x="7620" y="88900"/>
                  <a:pt x="8529" y="53569"/>
                  <a:pt x="22860" y="22860"/>
                </a:cubicBezTo>
                <a:cubicBezTo>
                  <a:pt x="27664" y="12566"/>
                  <a:pt x="42154" y="9594"/>
                  <a:pt x="53340" y="7620"/>
                </a:cubicBezTo>
                <a:cubicBezTo>
                  <a:pt x="85954" y="1865"/>
                  <a:pt x="119380" y="2540"/>
                  <a:pt x="152400" y="0"/>
                </a:cubicBezTo>
                <a:cubicBezTo>
                  <a:pt x="228600" y="5080"/>
                  <a:pt x="305186" y="6050"/>
                  <a:pt x="381000" y="15240"/>
                </a:cubicBezTo>
                <a:cubicBezTo>
                  <a:pt x="390092" y="16342"/>
                  <a:pt x="399316" y="22529"/>
                  <a:pt x="403860" y="30480"/>
                </a:cubicBezTo>
                <a:cubicBezTo>
                  <a:pt x="410286" y="41725"/>
                  <a:pt x="408072" y="56085"/>
                  <a:pt x="411480" y="68580"/>
                </a:cubicBezTo>
                <a:cubicBezTo>
                  <a:pt x="415707" y="84078"/>
                  <a:pt x="421640" y="99060"/>
                  <a:pt x="426720" y="114300"/>
                </a:cubicBezTo>
                <a:cubicBezTo>
                  <a:pt x="434503" y="184346"/>
                  <a:pt x="442487" y="199482"/>
                  <a:pt x="419100" y="274320"/>
                </a:cubicBezTo>
                <a:cubicBezTo>
                  <a:pt x="415312" y="286442"/>
                  <a:pt x="405883" y="296535"/>
                  <a:pt x="396240" y="304800"/>
                </a:cubicBezTo>
                <a:cubicBezTo>
                  <a:pt x="387615" y="312192"/>
                  <a:pt x="375920" y="314960"/>
                  <a:pt x="365760" y="320040"/>
                </a:cubicBezTo>
                <a:cubicBezTo>
                  <a:pt x="71955" y="298005"/>
                  <a:pt x="109634" y="384265"/>
                  <a:pt x="38100" y="259080"/>
                </a:cubicBezTo>
                <a:cubicBezTo>
                  <a:pt x="35282" y="254149"/>
                  <a:pt x="55880" y="240030"/>
                  <a:pt x="53340" y="2286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TextBox 48">
            <a:extLst>
              <a:ext uri="{FF2B5EF4-FFF2-40B4-BE49-F238E27FC236}">
                <a16:creationId xmlns:a16="http://schemas.microsoft.com/office/drawing/2014/main" id="{8F95A73B-488F-91BF-515E-2B7662F19F6E}"/>
              </a:ext>
              <a:ext uri="{C183D7F6-B498-43B3-948B-1728B52AA6E4}">
                <adec:decorative xmlns:adec="http://schemas.microsoft.com/office/drawing/2017/decorative" val="1"/>
              </a:ext>
            </a:extLst>
          </p:cNvPr>
          <p:cNvSpPr txBox="1"/>
          <p:nvPr/>
        </p:nvSpPr>
        <p:spPr>
          <a:xfrm rot="21182959">
            <a:off x="5456260" y="9045238"/>
            <a:ext cx="308098" cy="369332"/>
          </a:xfrm>
          <a:prstGeom prst="rect">
            <a:avLst/>
          </a:prstGeom>
          <a:noFill/>
        </p:spPr>
        <p:txBody>
          <a:bodyPr wrap="none" rtlCol="0">
            <a:spAutoFit/>
          </a:bodyPr>
          <a:lstStyle/>
          <a:p>
            <a:r>
              <a:rPr lang="de-DE" dirty="0">
                <a:latin typeface="Comic Sans MS" panose="030F0702030302020204" pitchFamily="66" charset="0"/>
              </a:rPr>
              <a:t>p</a:t>
            </a:r>
            <a:endParaRPr lang="pt-BR" dirty="0">
              <a:latin typeface="Comic Sans MS" panose="030F0702030302020204" pitchFamily="66" charset="0"/>
            </a:endParaRPr>
          </a:p>
        </p:txBody>
      </p:sp>
      <p:sp>
        <p:nvSpPr>
          <p:cNvPr id="50" name="TextBox 49">
            <a:extLst>
              <a:ext uri="{FF2B5EF4-FFF2-40B4-BE49-F238E27FC236}">
                <a16:creationId xmlns:a16="http://schemas.microsoft.com/office/drawing/2014/main" id="{839B07E5-8B9E-5B37-77B5-D5F1B957CB25}"/>
              </a:ext>
              <a:ext uri="{C183D7F6-B498-43B3-948B-1728B52AA6E4}">
                <adec:decorative xmlns:adec="http://schemas.microsoft.com/office/drawing/2017/decorative" val="1"/>
              </a:ext>
            </a:extLst>
          </p:cNvPr>
          <p:cNvSpPr txBox="1"/>
          <p:nvPr/>
        </p:nvSpPr>
        <p:spPr>
          <a:xfrm>
            <a:off x="6049541" y="9073770"/>
            <a:ext cx="293670" cy="369332"/>
          </a:xfrm>
          <a:prstGeom prst="rect">
            <a:avLst/>
          </a:prstGeom>
          <a:noFill/>
        </p:spPr>
        <p:txBody>
          <a:bodyPr wrap="none" rtlCol="0">
            <a:spAutoFit/>
          </a:bodyPr>
          <a:lstStyle/>
          <a:p>
            <a:r>
              <a:rPr lang="de-DE" i="1" dirty="0">
                <a:latin typeface="Comic Sans MS" panose="030F0702030302020204" pitchFamily="66" charset="0"/>
              </a:rPr>
              <a:t>t</a:t>
            </a:r>
            <a:endParaRPr lang="pt-BR" i="1" dirty="0">
              <a:latin typeface="Comic Sans MS" panose="030F0702030302020204" pitchFamily="66" charset="0"/>
            </a:endParaRPr>
          </a:p>
        </p:txBody>
      </p:sp>
      <p:sp>
        <p:nvSpPr>
          <p:cNvPr id="38" name="Textfeld 49">
            <a:extLst>
              <a:ext uri="{FF2B5EF4-FFF2-40B4-BE49-F238E27FC236}">
                <a16:creationId xmlns:a16="http://schemas.microsoft.com/office/drawing/2014/main" id="{959D1586-3ECF-447C-C1EA-2D9F21A8411A}"/>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Pensamiento</a:t>
            </a:r>
            <a:r>
              <a:rPr lang="de-AT" sz="1000" dirty="0">
                <a:latin typeface="Pangolin" panose="00000500000000000000"/>
              </a:rPr>
              <a:t> </a:t>
            </a:r>
            <a:r>
              <a:rPr lang="de-AT" sz="1000" dirty="0" err="1">
                <a:latin typeface="Pangolin" panose="00000500000000000000"/>
              </a:rPr>
              <a:t>Matemático</a:t>
            </a:r>
            <a:endParaRPr lang="de-DE" sz="1000" dirty="0">
              <a:latin typeface="Pangolin" panose="00000500000000000000" pitchFamily="2" charset="0"/>
            </a:endParaRPr>
          </a:p>
        </p:txBody>
      </p:sp>
      <p:sp>
        <p:nvSpPr>
          <p:cNvPr id="12" name="Textfeld 11">
            <a:extLst>
              <a:ext uri="{FF2B5EF4-FFF2-40B4-BE49-F238E27FC236}">
                <a16:creationId xmlns:a16="http://schemas.microsoft.com/office/drawing/2014/main" id="{32370669-B1FA-4A62-883F-48DF8C3FF9DD}"/>
              </a:ext>
            </a:extLst>
          </p:cNvPr>
          <p:cNvSpPr txBox="1"/>
          <p:nvPr/>
        </p:nvSpPr>
        <p:spPr>
          <a:xfrm>
            <a:off x="262709" y="2717487"/>
            <a:ext cx="2001066" cy="707886"/>
          </a:xfrm>
          <a:prstGeom prst="rect">
            <a:avLst/>
          </a:prstGeom>
          <a:noFill/>
        </p:spPr>
        <p:txBody>
          <a:bodyPr wrap="square">
            <a:spAutoFit/>
          </a:bodyPr>
          <a:lstStyle/>
          <a:p>
            <a:pPr algn="ctr"/>
            <a:r>
              <a:rPr lang="es-419" sz="1000">
                <a:latin typeface="Pangolin" panose="00000500000000000000" pitchFamily="2" charset="0"/>
              </a:rPr>
              <a:t>Por lo tanto, tan pronto como se hace una combinación, el problema se vuelve más fácil: solo quedan cuatro posibilidades.</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422525" y="565150"/>
            <a:ext cx="2051050" cy="861774"/>
          </a:xfrm>
          <a:prstGeom prst="rect">
            <a:avLst/>
          </a:prstGeom>
          <a:noFill/>
        </p:spPr>
        <p:txBody>
          <a:bodyPr wrap="square">
            <a:spAutoFit/>
          </a:bodyPr>
          <a:lstStyle/>
          <a:p>
            <a:pPr algn="r"/>
            <a:r>
              <a:rPr lang="es-419" sz="1000">
                <a:latin typeface="Pangolin" panose="00000500000000000000" pitchFamily="2" charset="0"/>
              </a:rPr>
              <a:t>También podemos describir este problema de la comida del cliente con notación matemática. Este proceso de transformación se llama "abstracción".</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81525" y="581025"/>
            <a:ext cx="2051050" cy="1169551"/>
          </a:xfrm>
          <a:prstGeom prst="rect">
            <a:avLst/>
          </a:prstGeom>
          <a:noFill/>
        </p:spPr>
        <p:txBody>
          <a:bodyPr wrap="square">
            <a:spAutoFit/>
          </a:bodyPr>
          <a:lstStyle/>
          <a:p>
            <a:pPr algn="ctr"/>
            <a:r>
              <a:rPr lang="es-419" sz="1000">
                <a:latin typeface="Pangolin" panose="00000500000000000000" pitchFamily="2" charset="0"/>
              </a:rPr>
              <a:t>A través de la abstracción, el problema se describe de tal manera que se puede aplicar fácilmente, matemáticamente, a otros casos. 
Por ejemplo, la madre, que recibe la ensalada, se puede abstraer de la siguiente manera:</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25017" y="3717798"/>
            <a:ext cx="2051050" cy="707886"/>
          </a:xfrm>
          <a:prstGeom prst="rect">
            <a:avLst/>
          </a:prstGeom>
          <a:noFill/>
        </p:spPr>
        <p:txBody>
          <a:bodyPr wrap="square">
            <a:spAutoFit/>
          </a:bodyPr>
          <a:lstStyle/>
          <a:p>
            <a:pPr algn="ctr"/>
            <a:r>
              <a:rPr lang="es-419" sz="1000" dirty="0">
                <a:latin typeface="Pangolin" panose="00000500000000000000" pitchFamily="2" charset="0"/>
              </a:rPr>
              <a:t>La comida para la madre tiene que ser colocada entre paréntesis. Ella recoge la ensalada, así que vamos a abreviarla con una “</a:t>
            </a:r>
            <a:r>
              <a:rPr lang="es-419" sz="1000" b="1" dirty="0">
                <a:latin typeface="Pangolin" panose="00000500000000000000" pitchFamily="2" charset="0"/>
              </a:rPr>
              <a:t>e</a:t>
            </a:r>
            <a:r>
              <a:rPr lang="es-419"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6" name="Textfeld 15">
            <a:extLst>
              <a:ext uri="{FF2B5EF4-FFF2-40B4-BE49-F238E27FC236}">
                <a16:creationId xmlns:a16="http://schemas.microsoft.com/office/drawing/2014/main" id="{BEE8BB84-D3D2-4AB0-8F0A-3EC00DCEC7F9}"/>
              </a:ext>
            </a:extLst>
          </p:cNvPr>
          <p:cNvSpPr txBox="1"/>
          <p:nvPr/>
        </p:nvSpPr>
        <p:spPr>
          <a:xfrm>
            <a:off x="237717" y="5922293"/>
            <a:ext cx="2051050" cy="553998"/>
          </a:xfrm>
          <a:prstGeom prst="rect">
            <a:avLst/>
          </a:prstGeom>
          <a:noFill/>
        </p:spPr>
        <p:txBody>
          <a:bodyPr wrap="square">
            <a:spAutoFit/>
          </a:bodyPr>
          <a:lstStyle/>
          <a:p>
            <a:pPr algn="ctr"/>
            <a:r>
              <a:rPr lang="es-419" sz="1000">
                <a:latin typeface="Pangolin" panose="00000500000000000000" pitchFamily="2" charset="0"/>
              </a:rPr>
              <a:t>M(e) es nuestra notación matemática para la oración "La ensalada se le da a la madre".</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434817" y="3698748"/>
            <a:ext cx="4175533" cy="246221"/>
          </a:xfrm>
          <a:prstGeom prst="rect">
            <a:avLst/>
          </a:prstGeom>
          <a:noFill/>
        </p:spPr>
        <p:txBody>
          <a:bodyPr wrap="square">
            <a:spAutoFit/>
          </a:bodyPr>
          <a:lstStyle/>
          <a:p>
            <a:pPr algn="ctr"/>
            <a:r>
              <a:rPr lang="es-419" sz="1000">
                <a:latin typeface="Pangolin" panose="00000500000000000000" pitchFamily="2" charset="0"/>
              </a:rPr>
              <a:t>Lo mismo se puede hacer con las otras relaciones cliente-comida:</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3643312" y="4125648"/>
            <a:ext cx="2635249" cy="261610"/>
          </a:xfrm>
          <a:prstGeom prst="rect">
            <a:avLst/>
          </a:prstGeom>
          <a:noFill/>
        </p:spPr>
        <p:txBody>
          <a:bodyPr wrap="square">
            <a:spAutoFit/>
          </a:bodyPr>
          <a:lstStyle/>
          <a:p>
            <a:r>
              <a:rPr lang="pt-BR" sz="1100" dirty="0">
                <a:latin typeface="Pangolin" panose="00000500000000000000" pitchFamily="2" charset="0"/>
              </a:rPr>
              <a:t>significa "La ensalada se le da a la madre".</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3643311" y="4470393"/>
            <a:ext cx="2635249" cy="261610"/>
          </a:xfrm>
          <a:prstGeom prst="rect">
            <a:avLst/>
          </a:prstGeom>
          <a:noFill/>
        </p:spPr>
        <p:txBody>
          <a:bodyPr wrap="square">
            <a:spAutoFit/>
          </a:bodyPr>
          <a:lstStyle/>
          <a:p>
            <a:r>
              <a:rPr lang="pt-BR" sz="1100">
                <a:latin typeface="Pangolin" panose="00000500000000000000" pitchFamily="2" charset="0"/>
              </a:rPr>
              <a:t>significa "El pescado se le da al niño".</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3649537" y="4796528"/>
            <a:ext cx="2635249" cy="261610"/>
          </a:xfrm>
          <a:prstGeom prst="rect">
            <a:avLst/>
          </a:prstGeom>
          <a:noFill/>
        </p:spPr>
        <p:txBody>
          <a:bodyPr wrap="square">
            <a:spAutoFit/>
          </a:bodyPr>
          <a:lstStyle/>
          <a:p>
            <a:r>
              <a:rPr lang="it-IT" sz="1100">
                <a:latin typeface="Pangolin" panose="00000500000000000000" pitchFamily="2" charset="0"/>
              </a:rPr>
              <a:t>significa "La tortilla se le da al padre".</a:t>
            </a:r>
            <a:endParaRPr lang="de-AT" sz="11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48B3C406-0AE1-4C65-92B6-58BD53FAFEFE}"/>
              </a:ext>
            </a:extLst>
          </p:cNvPr>
          <p:cNvSpPr txBox="1"/>
          <p:nvPr/>
        </p:nvSpPr>
        <p:spPr>
          <a:xfrm>
            <a:off x="3429000" y="5396321"/>
            <a:ext cx="2921000" cy="400110"/>
          </a:xfrm>
          <a:prstGeom prst="rect">
            <a:avLst/>
          </a:prstGeom>
          <a:noFill/>
        </p:spPr>
        <p:txBody>
          <a:bodyPr wrap="square">
            <a:spAutoFit/>
          </a:bodyPr>
          <a:lstStyle/>
          <a:p>
            <a:r>
              <a:rPr lang="es-419" sz="1000">
                <a:latin typeface="Pangolin" panose="00000500000000000000" pitchFamily="2" charset="0"/>
              </a:rPr>
              <a:t>Si la ensalada es el alimento correcto para la madre, entonces podemos decir:</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D3B8B63F-34D3-42BA-94E3-41D4ABEDB366}"/>
              </a:ext>
            </a:extLst>
          </p:cNvPr>
          <p:cNvSpPr txBox="1"/>
          <p:nvPr/>
        </p:nvSpPr>
        <p:spPr>
          <a:xfrm>
            <a:off x="3429000" y="6190659"/>
            <a:ext cx="2921000" cy="246221"/>
          </a:xfrm>
          <a:prstGeom prst="rect">
            <a:avLst/>
          </a:prstGeom>
          <a:noFill/>
        </p:spPr>
        <p:txBody>
          <a:bodyPr wrap="square">
            <a:spAutoFit/>
          </a:bodyPr>
          <a:lstStyle/>
          <a:p>
            <a:r>
              <a:rPr lang="en-US" sz="1000" dirty="0" err="1">
                <a:latin typeface="Pangolin" panose="00000500000000000000" pitchFamily="2" charset="0"/>
              </a:rPr>
              <a:t>Eso</a:t>
            </a:r>
            <a:r>
              <a:rPr lang="en-US" sz="1000" dirty="0">
                <a:latin typeface="Pangolin" panose="00000500000000000000" pitchFamily="2" charset="0"/>
              </a:rPr>
              <a:t> describe un </a:t>
            </a:r>
            <a:r>
              <a:rPr lang="en-US" sz="1000" dirty="0" err="1">
                <a:latin typeface="Pangolin" panose="00000500000000000000" pitchFamily="2" charset="0"/>
              </a:rPr>
              <a:t>hecho</a:t>
            </a:r>
            <a:r>
              <a:rPr lang="en-US" sz="1000" dirty="0">
                <a:latin typeface="Pangolin" panose="00000500000000000000" pitchFamily="2" charset="0"/>
              </a:rPr>
              <a:t> </a:t>
            </a:r>
            <a:r>
              <a:rPr lang="en-US" sz="1000" dirty="0" err="1">
                <a:latin typeface="Pangolin" panose="00000500000000000000" pitchFamily="2" charset="0"/>
              </a:rPr>
              <a:t>matemático</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3E4DDAC6-C113-4C1A-A97E-53515C709092}"/>
              </a:ext>
            </a:extLst>
          </p:cNvPr>
          <p:cNvSpPr txBox="1"/>
          <p:nvPr/>
        </p:nvSpPr>
        <p:spPr>
          <a:xfrm>
            <a:off x="231571" y="6805903"/>
            <a:ext cx="2051050" cy="707886"/>
          </a:xfrm>
          <a:prstGeom prst="rect">
            <a:avLst/>
          </a:prstGeom>
          <a:noFill/>
        </p:spPr>
        <p:txBody>
          <a:bodyPr wrap="square">
            <a:spAutoFit/>
          </a:bodyPr>
          <a:lstStyle/>
          <a:p>
            <a:pPr algn="ctr"/>
            <a:r>
              <a:rPr lang="es-419" sz="1000" dirty="0">
                <a:latin typeface="Pangolin" panose="00000500000000000000" pitchFamily="2" charset="0"/>
              </a:rPr>
              <a:t>Los matemáticos quieren escribir la menor cantidad de letras posible. Por lo tanto, técnicamente, </a:t>
            </a:r>
            <a:br>
              <a:rPr lang="es-419" sz="1000" dirty="0">
                <a:latin typeface="Pangolin" panose="00000500000000000000" pitchFamily="2" charset="0"/>
              </a:rPr>
            </a:br>
            <a:r>
              <a:rPr lang="es-419" sz="1000" dirty="0">
                <a:latin typeface="Pangolin" panose="00000500000000000000" pitchFamily="2" charset="0"/>
              </a:rPr>
              <a:t>en lugar de</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3F1A1DF7-28A2-4316-B049-D4D85C87E58F}"/>
              </a:ext>
            </a:extLst>
          </p:cNvPr>
          <p:cNvSpPr txBox="1"/>
          <p:nvPr/>
        </p:nvSpPr>
        <p:spPr>
          <a:xfrm>
            <a:off x="231571" y="7864151"/>
            <a:ext cx="2051050" cy="246221"/>
          </a:xfrm>
          <a:prstGeom prst="rect">
            <a:avLst/>
          </a:prstGeom>
          <a:noFill/>
        </p:spPr>
        <p:txBody>
          <a:bodyPr wrap="square">
            <a:spAutoFit/>
          </a:bodyPr>
          <a:lstStyle/>
          <a:p>
            <a:pPr algn="ctr"/>
            <a:r>
              <a:rPr lang="en-US" sz="1000">
                <a:latin typeface="Pangolin" panose="00000500000000000000" pitchFamily="2" charset="0"/>
              </a:rPr>
              <a:t>Podríamos escribir</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1FC5C205-FAA3-449C-A8FD-C52109290EC9}"/>
              </a:ext>
            </a:extLst>
          </p:cNvPr>
          <p:cNvSpPr txBox="1"/>
          <p:nvPr/>
        </p:nvSpPr>
        <p:spPr>
          <a:xfrm>
            <a:off x="231571" y="8654089"/>
            <a:ext cx="2051050" cy="861774"/>
          </a:xfrm>
          <a:prstGeom prst="rect">
            <a:avLst/>
          </a:prstGeom>
          <a:noFill/>
        </p:spPr>
        <p:txBody>
          <a:bodyPr wrap="square">
            <a:spAutoFit/>
          </a:bodyPr>
          <a:lstStyle/>
          <a:p>
            <a:pPr algn="ctr"/>
            <a:r>
              <a:rPr lang="es-419" sz="1000" dirty="0">
                <a:latin typeface="Pangolin" panose="00000500000000000000" pitchFamily="2" charset="0"/>
              </a:rPr>
              <a:t>O x=true. O a=true. </a:t>
            </a:r>
            <a:br>
              <a:rPr lang="es-419" sz="1000" dirty="0">
                <a:latin typeface="Pangolin" panose="00000500000000000000" pitchFamily="2" charset="0"/>
              </a:rPr>
            </a:br>
            <a:r>
              <a:rPr lang="es-419" sz="1000" dirty="0">
                <a:latin typeface="Pangolin" panose="00000500000000000000" pitchFamily="2" charset="0"/>
              </a:rPr>
              <a:t>Cualquier cosa, en realidad; </a:t>
            </a:r>
            <a:br>
              <a:rPr lang="es-419" sz="1000" dirty="0">
                <a:latin typeface="Pangolin" panose="00000500000000000000" pitchFamily="2" charset="0"/>
              </a:rPr>
            </a:br>
            <a:r>
              <a:rPr lang="es-419" sz="1000" dirty="0">
                <a:latin typeface="Pangolin" panose="00000500000000000000" pitchFamily="2" charset="0"/>
              </a:rPr>
              <a:t>Incluso puedes usar un emoji. </a:t>
            </a:r>
            <a:br>
              <a:rPr lang="es-419" sz="1000" dirty="0">
                <a:latin typeface="Pangolin" panose="00000500000000000000" pitchFamily="2" charset="0"/>
              </a:rPr>
            </a:br>
            <a:r>
              <a:rPr lang="es-419" sz="1000" dirty="0">
                <a:latin typeface="Pangolin" panose="00000500000000000000" pitchFamily="2" charset="0"/>
              </a:rPr>
              <a:t>Es solo una variable que </a:t>
            </a:r>
            <a:br>
              <a:rPr lang="es-419" sz="1000" dirty="0">
                <a:latin typeface="Pangolin" panose="00000500000000000000" pitchFamily="2" charset="0"/>
              </a:rPr>
            </a:br>
            <a:r>
              <a:rPr lang="es-419" sz="1000" dirty="0">
                <a:latin typeface="Pangolin" panose="00000500000000000000" pitchFamily="2" charset="0"/>
              </a:rPr>
              <a:t>representa un valor.</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980D18C-23CA-49E9-8A03-8E31A0BE3CC9}"/>
              </a:ext>
            </a:extLst>
          </p:cNvPr>
          <p:cNvSpPr txBox="1"/>
          <p:nvPr/>
        </p:nvSpPr>
        <p:spPr>
          <a:xfrm>
            <a:off x="2384425" y="6805287"/>
            <a:ext cx="2051050" cy="553998"/>
          </a:xfrm>
          <a:prstGeom prst="rect">
            <a:avLst/>
          </a:prstGeom>
          <a:noFill/>
        </p:spPr>
        <p:txBody>
          <a:bodyPr wrap="square">
            <a:spAutoFit/>
          </a:bodyPr>
          <a:lstStyle/>
          <a:p>
            <a:pPr algn="ctr"/>
            <a:r>
              <a:rPr lang="es-419" sz="1000">
                <a:latin typeface="Pangolin" panose="00000500000000000000" pitchFamily="2" charset="0"/>
              </a:rPr>
              <a:t>Podemos describir todo lo que el camarero sabe al principio de forma matemática.</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40966AB-959B-4003-8750-39869662CED2}"/>
              </a:ext>
            </a:extLst>
          </p:cNvPr>
          <p:cNvSpPr txBox="1"/>
          <p:nvPr/>
        </p:nvSpPr>
        <p:spPr>
          <a:xfrm>
            <a:off x="2403475" y="7351495"/>
            <a:ext cx="2051050" cy="553998"/>
          </a:xfrm>
          <a:prstGeom prst="rect">
            <a:avLst/>
          </a:prstGeom>
          <a:noFill/>
        </p:spPr>
        <p:txBody>
          <a:bodyPr wrap="square">
            <a:spAutoFit/>
          </a:bodyPr>
          <a:lstStyle/>
          <a:p>
            <a:pPr algn="ctr"/>
            <a:r>
              <a:rPr lang="es-419" sz="1000" dirty="0">
                <a:latin typeface="Pangolin" panose="00000500000000000000" pitchFamily="2" charset="0"/>
              </a:rPr>
              <a:t>Si todos los clientes pueden recibir una comida, la madre </a:t>
            </a:r>
            <a:br>
              <a:rPr lang="es-419" sz="1000" dirty="0">
                <a:latin typeface="Pangolin" panose="00000500000000000000" pitchFamily="2" charset="0"/>
              </a:rPr>
            </a:br>
            <a:r>
              <a:rPr lang="es-419" sz="1000" dirty="0">
                <a:latin typeface="Pangolin" panose="00000500000000000000" pitchFamily="2" charset="0"/>
              </a:rPr>
              <a:t>puede obtener:</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8CD2E9CC-A9A8-4684-AAEA-4F06CFBFBCB9}"/>
              </a:ext>
            </a:extLst>
          </p:cNvPr>
          <p:cNvSpPr txBox="1">
            <a:spLocks noGrp="1"/>
          </p:cNvSpPr>
          <p:nvPr>
            <p:ph type="title" idx="4294967295"/>
          </p:nvPr>
        </p:nvSpPr>
        <p:spPr>
          <a:xfrm>
            <a:off x="2384425" y="8654089"/>
            <a:ext cx="2051050"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es-419" sz="1000">
                <a:latin typeface="Pangolin" panose="00000500000000000000" pitchFamily="2" charset="0"/>
                <a:ea typeface="+mn-ea"/>
                <a:cs typeface="+mn-cs"/>
              </a:rPr>
              <a:t>En una notación matemática, esto se vería así:</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2" name="Textfeld 31">
            <a:extLst>
              <a:ext uri="{FF2B5EF4-FFF2-40B4-BE49-F238E27FC236}">
                <a16:creationId xmlns:a16="http://schemas.microsoft.com/office/drawing/2014/main" id="{4D6692C8-F446-44D7-B5F5-27CC517352A5}"/>
              </a:ext>
              <a:ext uri="{C183D7F6-B498-43B3-948B-1728B52AA6E4}">
                <adec:decorative xmlns:adec="http://schemas.microsoft.com/office/drawing/2017/decorative" val="1"/>
              </a:ext>
            </a:extLst>
          </p:cNvPr>
          <p:cNvSpPr txBox="1"/>
          <p:nvPr/>
        </p:nvSpPr>
        <p:spPr>
          <a:xfrm>
            <a:off x="2969896" y="9356826"/>
            <a:ext cx="1263968" cy="338554"/>
          </a:xfrm>
          <a:prstGeom prst="rect">
            <a:avLst/>
          </a:prstGeom>
          <a:noFill/>
        </p:spPr>
        <p:txBody>
          <a:bodyPr wrap="square">
            <a:spAutoFit/>
          </a:bodyPr>
          <a:lstStyle/>
          <a:p>
            <a:r>
              <a:rPr lang="es-419" sz="800" dirty="0">
                <a:latin typeface="Pangolin" panose="00000500000000000000" pitchFamily="2" charset="0"/>
              </a:rPr>
              <a:t>Este es el "símbolo matemático“ a </a:t>
            </a:r>
            <a:r>
              <a:rPr lang="es-419" sz="800" b="1" dirty="0">
                <a:latin typeface="Pangolin" panose="00000500000000000000" pitchFamily="2" charset="0"/>
              </a:rPr>
              <a:t>OR</a:t>
            </a:r>
            <a:r>
              <a:rPr lang="es-419" sz="800" dirty="0">
                <a:latin typeface="Pangolin" panose="00000500000000000000" pitchFamily="2" charset="0"/>
              </a:rPr>
              <a:t> ("O")</a:t>
            </a:r>
            <a:endParaRPr lang="de-AT" sz="8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02D2558D-A546-4B9A-B699-6F833DB4FCB4}"/>
              </a:ext>
            </a:extLst>
          </p:cNvPr>
          <p:cNvSpPr txBox="1"/>
          <p:nvPr/>
        </p:nvSpPr>
        <p:spPr>
          <a:xfrm>
            <a:off x="4519703" y="6715621"/>
            <a:ext cx="2159917" cy="861774"/>
          </a:xfrm>
          <a:prstGeom prst="rect">
            <a:avLst/>
          </a:prstGeom>
          <a:noFill/>
        </p:spPr>
        <p:txBody>
          <a:bodyPr wrap="square">
            <a:spAutoFit/>
          </a:bodyPr>
          <a:lstStyle/>
          <a:p>
            <a:pPr algn="ctr"/>
            <a:r>
              <a:rPr lang="es-419" sz="1000" dirty="0">
                <a:latin typeface="Pangolin" panose="00000500000000000000" pitchFamily="2" charset="0"/>
              </a:rPr>
              <a:t>Después de haber entregado dos comidas correctas, sabe que el padre no puede tomar la ensalada o el pescado, ya que lo siguiente ya está en la mesa:</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36F85E33-BBCD-4F7A-8FA6-A89CDCBD5801}"/>
              </a:ext>
            </a:extLst>
          </p:cNvPr>
          <p:cNvSpPr txBox="1"/>
          <p:nvPr/>
        </p:nvSpPr>
        <p:spPr>
          <a:xfrm>
            <a:off x="4566230" y="8233659"/>
            <a:ext cx="2051050" cy="553998"/>
          </a:xfrm>
          <a:prstGeom prst="rect">
            <a:avLst/>
          </a:prstGeom>
          <a:noFill/>
        </p:spPr>
        <p:txBody>
          <a:bodyPr wrap="square">
            <a:spAutoFit/>
          </a:bodyPr>
          <a:lstStyle/>
          <a:p>
            <a:pPr algn="ctr"/>
            <a:r>
              <a:rPr lang="es-419" sz="1000">
                <a:latin typeface="Pangolin" panose="00000500000000000000" pitchFamily="2" charset="0"/>
              </a:rPr>
              <a:t>Esto significa que el padre NO recibe la ensalada Y NO recibe el pescado, lo que deja la tortilla:</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C3E02E20-DC1A-4BD8-8843-01A92DC2069C}"/>
              </a:ext>
              <a:ext uri="{C183D7F6-B498-43B3-948B-1728B52AA6E4}">
                <adec:decorative xmlns:adec="http://schemas.microsoft.com/office/drawing/2017/decorative" val="1"/>
              </a:ext>
            </a:extLst>
          </p:cNvPr>
          <p:cNvSpPr txBox="1"/>
          <p:nvPr/>
        </p:nvSpPr>
        <p:spPr>
          <a:xfrm>
            <a:off x="4851399" y="8761480"/>
            <a:ext cx="1498602" cy="338554"/>
          </a:xfrm>
          <a:prstGeom prst="rect">
            <a:avLst/>
          </a:prstGeom>
          <a:noFill/>
        </p:spPr>
        <p:txBody>
          <a:bodyPr wrap="square">
            <a:spAutoFit/>
          </a:bodyPr>
          <a:lstStyle/>
          <a:p>
            <a:r>
              <a:rPr lang="es-419" sz="800" dirty="0">
                <a:latin typeface="Pangolin" panose="00000500000000000000" pitchFamily="2" charset="0"/>
              </a:rPr>
              <a:t>este es el "símbolo matemático" para </a:t>
            </a:r>
            <a:r>
              <a:rPr lang="es-419" sz="800" b="1" dirty="0">
                <a:latin typeface="Pangolin" panose="00000500000000000000" pitchFamily="2" charset="0"/>
              </a:rPr>
              <a:t>NO</a:t>
            </a:r>
            <a:endParaRPr lang="de-AT" sz="800" b="1"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8FD647CD-B233-45DE-88FC-7B235F56923F}"/>
              </a:ext>
              <a:ext uri="{C183D7F6-B498-43B3-948B-1728B52AA6E4}">
                <adec:decorative xmlns:adec="http://schemas.microsoft.com/office/drawing/2017/decorative" val="1"/>
              </a:ext>
            </a:extLst>
          </p:cNvPr>
          <p:cNvSpPr txBox="1"/>
          <p:nvPr/>
        </p:nvSpPr>
        <p:spPr>
          <a:xfrm>
            <a:off x="5112385" y="9400232"/>
            <a:ext cx="1287823" cy="215444"/>
          </a:xfrm>
          <a:prstGeom prst="rect">
            <a:avLst/>
          </a:prstGeom>
          <a:noFill/>
        </p:spPr>
        <p:txBody>
          <a:bodyPr wrap="square">
            <a:spAutoFit/>
          </a:bodyPr>
          <a:lstStyle/>
          <a:p>
            <a:r>
              <a:rPr lang="pt-BR" sz="800" dirty="0">
                <a:latin typeface="Pangolin" panose="00000500000000000000" pitchFamily="2" charset="0"/>
              </a:rPr>
              <a:t>e isso significa </a:t>
            </a:r>
            <a:r>
              <a:rPr lang="pt-BR" sz="800" b="1" dirty="0">
                <a:latin typeface="Pangolin" panose="00000500000000000000" pitchFamily="2" charset="0"/>
              </a:rPr>
              <a:t>AND</a:t>
            </a:r>
            <a:r>
              <a:rPr lang="pt-BR" sz="800" dirty="0">
                <a:latin typeface="Pangolin" panose="00000500000000000000" pitchFamily="2" charset="0"/>
              </a:rPr>
              <a:t> (“Y")</a:t>
            </a:r>
            <a:endParaRPr lang="de-AT" sz="800" dirty="0">
              <a:solidFill>
                <a:schemeClr val="tx1"/>
              </a:solidFill>
              <a:latin typeface="Pangolin" panose="00000500000000000000" pitchFamily="2" charset="0"/>
            </a:endParaRPr>
          </a:p>
        </p:txBody>
      </p:sp>
      <p:sp>
        <p:nvSpPr>
          <p:cNvPr id="53" name="Freeform: Shape 52">
            <a:extLst>
              <a:ext uri="{FF2B5EF4-FFF2-40B4-BE49-F238E27FC236}">
                <a16:creationId xmlns:a16="http://schemas.microsoft.com/office/drawing/2014/main" id="{8ED573DC-1409-5B1D-8DFC-9F972BB0C7B6}"/>
              </a:ext>
            </a:extLst>
          </p:cNvPr>
          <p:cNvSpPr/>
          <p:nvPr/>
        </p:nvSpPr>
        <p:spPr>
          <a:xfrm>
            <a:off x="3436144" y="4181475"/>
            <a:ext cx="87962" cy="161925"/>
          </a:xfrm>
          <a:custGeom>
            <a:avLst/>
            <a:gdLst>
              <a:gd name="connsiteX0" fmla="*/ 85725 w 87962"/>
              <a:gd name="connsiteY0" fmla="*/ 142875 h 161925"/>
              <a:gd name="connsiteX1" fmla="*/ 83344 w 87962"/>
              <a:gd name="connsiteY1" fmla="*/ 104775 h 161925"/>
              <a:gd name="connsiteX2" fmla="*/ 80962 w 87962"/>
              <a:gd name="connsiteY2" fmla="*/ 40481 h 161925"/>
              <a:gd name="connsiteX3" fmla="*/ 78581 w 87962"/>
              <a:gd name="connsiteY3" fmla="*/ 30956 h 161925"/>
              <a:gd name="connsiteX4" fmla="*/ 73819 w 87962"/>
              <a:gd name="connsiteY4" fmla="*/ 21431 h 161925"/>
              <a:gd name="connsiteX5" fmla="*/ 57150 w 87962"/>
              <a:gd name="connsiteY5" fmla="*/ 9525 h 161925"/>
              <a:gd name="connsiteX6" fmla="*/ 50006 w 87962"/>
              <a:gd name="connsiteY6" fmla="*/ 2381 h 161925"/>
              <a:gd name="connsiteX7" fmla="*/ 33337 w 87962"/>
              <a:gd name="connsiteY7" fmla="*/ 0 h 161925"/>
              <a:gd name="connsiteX8" fmla="*/ 23812 w 87962"/>
              <a:gd name="connsiteY8" fmla="*/ 9525 h 161925"/>
              <a:gd name="connsiteX9" fmla="*/ 21431 w 87962"/>
              <a:gd name="connsiteY9" fmla="*/ 19050 h 161925"/>
              <a:gd name="connsiteX10" fmla="*/ 19050 w 87962"/>
              <a:gd name="connsiteY10" fmla="*/ 26194 h 161925"/>
              <a:gd name="connsiteX11" fmla="*/ 7144 w 87962"/>
              <a:gd name="connsiteY11" fmla="*/ 42863 h 161925"/>
              <a:gd name="connsiteX12" fmla="*/ 0 w 87962"/>
              <a:gd name="connsiteY12" fmla="*/ 59531 h 161925"/>
              <a:gd name="connsiteX13" fmla="*/ 2381 w 87962"/>
              <a:gd name="connsiteY13" fmla="*/ 104775 h 161925"/>
              <a:gd name="connsiteX14" fmla="*/ 9525 w 87962"/>
              <a:gd name="connsiteY14" fmla="*/ 111919 h 161925"/>
              <a:gd name="connsiteX15" fmla="*/ 14287 w 87962"/>
              <a:gd name="connsiteY15" fmla="*/ 121444 h 161925"/>
              <a:gd name="connsiteX16" fmla="*/ 16669 w 87962"/>
              <a:gd name="connsiteY16" fmla="*/ 133350 h 161925"/>
              <a:gd name="connsiteX17" fmla="*/ 26194 w 87962"/>
              <a:gd name="connsiteY17" fmla="*/ 152400 h 161925"/>
              <a:gd name="connsiteX18" fmla="*/ 33337 w 87962"/>
              <a:gd name="connsiteY18" fmla="*/ 154781 h 161925"/>
              <a:gd name="connsiteX19" fmla="*/ 47625 w 87962"/>
              <a:gd name="connsiteY19" fmla="*/ 161925 h 161925"/>
              <a:gd name="connsiteX20" fmla="*/ 85725 w 87962"/>
              <a:gd name="connsiteY20" fmla="*/ 14287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62" h="161925">
                <a:moveTo>
                  <a:pt x="85725" y="142875"/>
                </a:moveTo>
                <a:cubicBezTo>
                  <a:pt x="91678" y="133350"/>
                  <a:pt x="83935" y="117486"/>
                  <a:pt x="83344" y="104775"/>
                </a:cubicBezTo>
                <a:cubicBezTo>
                  <a:pt x="82347" y="83352"/>
                  <a:pt x="82343" y="61883"/>
                  <a:pt x="80962" y="40481"/>
                </a:cubicBezTo>
                <a:cubicBezTo>
                  <a:pt x="80751" y="37215"/>
                  <a:pt x="79730" y="34020"/>
                  <a:pt x="78581" y="30956"/>
                </a:cubicBezTo>
                <a:cubicBezTo>
                  <a:pt x="77335" y="27632"/>
                  <a:pt x="75882" y="24319"/>
                  <a:pt x="73819" y="21431"/>
                </a:cubicBezTo>
                <a:cubicBezTo>
                  <a:pt x="66082" y="10599"/>
                  <a:pt x="67666" y="17037"/>
                  <a:pt x="57150" y="9525"/>
                </a:cubicBezTo>
                <a:cubicBezTo>
                  <a:pt x="54410" y="7567"/>
                  <a:pt x="53133" y="3632"/>
                  <a:pt x="50006" y="2381"/>
                </a:cubicBezTo>
                <a:cubicBezTo>
                  <a:pt x="44795" y="297"/>
                  <a:pt x="38893" y="794"/>
                  <a:pt x="33337" y="0"/>
                </a:cubicBezTo>
                <a:cubicBezTo>
                  <a:pt x="30162" y="3175"/>
                  <a:pt x="26192" y="5717"/>
                  <a:pt x="23812" y="9525"/>
                </a:cubicBezTo>
                <a:cubicBezTo>
                  <a:pt x="22078" y="12300"/>
                  <a:pt x="22330" y="15903"/>
                  <a:pt x="21431" y="19050"/>
                </a:cubicBezTo>
                <a:cubicBezTo>
                  <a:pt x="20741" y="21464"/>
                  <a:pt x="20173" y="23949"/>
                  <a:pt x="19050" y="26194"/>
                </a:cubicBezTo>
                <a:cubicBezTo>
                  <a:pt x="13819" y="36656"/>
                  <a:pt x="13600" y="31027"/>
                  <a:pt x="7144" y="42863"/>
                </a:cubicBezTo>
                <a:cubicBezTo>
                  <a:pt x="4249" y="48170"/>
                  <a:pt x="2381" y="53975"/>
                  <a:pt x="0" y="59531"/>
                </a:cubicBezTo>
                <a:cubicBezTo>
                  <a:pt x="794" y="74612"/>
                  <a:pt x="-321" y="89916"/>
                  <a:pt x="2381" y="104775"/>
                </a:cubicBezTo>
                <a:cubicBezTo>
                  <a:pt x="2983" y="108088"/>
                  <a:pt x="7568" y="109179"/>
                  <a:pt x="9525" y="111919"/>
                </a:cubicBezTo>
                <a:cubicBezTo>
                  <a:pt x="11588" y="114808"/>
                  <a:pt x="12700" y="118269"/>
                  <a:pt x="14287" y="121444"/>
                </a:cubicBezTo>
                <a:cubicBezTo>
                  <a:pt x="15081" y="125413"/>
                  <a:pt x="15791" y="129399"/>
                  <a:pt x="16669" y="133350"/>
                </a:cubicBezTo>
                <a:cubicBezTo>
                  <a:pt x="18533" y="141738"/>
                  <a:pt x="18880" y="146305"/>
                  <a:pt x="26194" y="152400"/>
                </a:cubicBezTo>
                <a:cubicBezTo>
                  <a:pt x="28122" y="154007"/>
                  <a:pt x="31044" y="153762"/>
                  <a:pt x="33337" y="154781"/>
                </a:cubicBezTo>
                <a:cubicBezTo>
                  <a:pt x="38203" y="156944"/>
                  <a:pt x="42862" y="159544"/>
                  <a:pt x="47625" y="161925"/>
                </a:cubicBezTo>
                <a:cubicBezTo>
                  <a:pt x="75400" y="159400"/>
                  <a:pt x="79772" y="152400"/>
                  <a:pt x="85725" y="142875"/>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1" name="TextBox 50">
            <a:extLst>
              <a:ext uri="{FF2B5EF4-FFF2-40B4-BE49-F238E27FC236}">
                <a16:creationId xmlns:a16="http://schemas.microsoft.com/office/drawing/2014/main" id="{41B0269A-8430-7C8C-9115-028B3340E763}"/>
              </a:ext>
              <a:ext uri="{C183D7F6-B498-43B3-948B-1728B52AA6E4}">
                <adec:decorative xmlns:adec="http://schemas.microsoft.com/office/drawing/2017/decorative" val="1"/>
              </a:ext>
            </a:extLst>
          </p:cNvPr>
          <p:cNvSpPr txBox="1"/>
          <p:nvPr/>
        </p:nvSpPr>
        <p:spPr>
          <a:xfrm>
            <a:off x="3346995" y="4095582"/>
            <a:ext cx="285656" cy="307777"/>
          </a:xfrm>
          <a:prstGeom prst="rect">
            <a:avLst/>
          </a:prstGeom>
          <a:noFill/>
        </p:spPr>
        <p:txBody>
          <a:bodyPr wrap="none" rtlCol="0">
            <a:spAutoFit/>
          </a:bodyPr>
          <a:lstStyle/>
          <a:p>
            <a:r>
              <a:rPr lang="de-DE" sz="1400" b="1" dirty="0">
                <a:latin typeface="Comic Sans MS" panose="030F0702030302020204" pitchFamily="66" charset="0"/>
              </a:rPr>
              <a:t>e</a:t>
            </a:r>
            <a:endParaRPr lang="pt-BR" sz="1400" b="1" dirty="0">
              <a:latin typeface="Comic Sans MS" panose="030F0702030302020204" pitchFamily="66" charset="0"/>
            </a:endParaRPr>
          </a:p>
        </p:txBody>
      </p:sp>
      <p:sp>
        <p:nvSpPr>
          <p:cNvPr id="54" name="Freeform: Shape 53">
            <a:extLst>
              <a:ext uri="{FF2B5EF4-FFF2-40B4-BE49-F238E27FC236}">
                <a16:creationId xmlns:a16="http://schemas.microsoft.com/office/drawing/2014/main" id="{AE89D4FC-CB86-9164-D5A3-1B2F6F13B203}"/>
              </a:ext>
            </a:extLst>
          </p:cNvPr>
          <p:cNvSpPr/>
          <p:nvPr/>
        </p:nvSpPr>
        <p:spPr>
          <a:xfrm>
            <a:off x="1069943" y="5480050"/>
            <a:ext cx="207887" cy="339725"/>
          </a:xfrm>
          <a:custGeom>
            <a:avLst/>
            <a:gdLst>
              <a:gd name="connsiteX0" fmla="*/ 206407 w 207887"/>
              <a:gd name="connsiteY0" fmla="*/ 285750 h 339725"/>
              <a:gd name="connsiteX1" fmla="*/ 200057 w 207887"/>
              <a:gd name="connsiteY1" fmla="*/ 149225 h 339725"/>
              <a:gd name="connsiteX2" fmla="*/ 187357 w 207887"/>
              <a:gd name="connsiteY2" fmla="*/ 85725 h 339725"/>
              <a:gd name="connsiteX3" fmla="*/ 181007 w 207887"/>
              <a:gd name="connsiteY3" fmla="*/ 53975 h 339725"/>
              <a:gd name="connsiteX4" fmla="*/ 174657 w 207887"/>
              <a:gd name="connsiteY4" fmla="*/ 41275 h 339725"/>
              <a:gd name="connsiteX5" fmla="*/ 165132 w 207887"/>
              <a:gd name="connsiteY5" fmla="*/ 25400 h 339725"/>
              <a:gd name="connsiteX6" fmla="*/ 152432 w 207887"/>
              <a:gd name="connsiteY6" fmla="*/ 15875 h 339725"/>
              <a:gd name="connsiteX7" fmla="*/ 130207 w 207887"/>
              <a:gd name="connsiteY7" fmla="*/ 3175 h 339725"/>
              <a:gd name="connsiteX8" fmla="*/ 85757 w 207887"/>
              <a:gd name="connsiteY8" fmla="*/ 0 h 339725"/>
              <a:gd name="connsiteX9" fmla="*/ 50832 w 207887"/>
              <a:gd name="connsiteY9" fmla="*/ 6350 h 339725"/>
              <a:gd name="connsiteX10" fmla="*/ 38132 w 207887"/>
              <a:gd name="connsiteY10" fmla="*/ 25400 h 339725"/>
              <a:gd name="connsiteX11" fmla="*/ 28607 w 207887"/>
              <a:gd name="connsiteY11" fmla="*/ 76200 h 339725"/>
              <a:gd name="connsiteX12" fmla="*/ 25432 w 207887"/>
              <a:gd name="connsiteY12" fmla="*/ 92075 h 339725"/>
              <a:gd name="connsiteX13" fmla="*/ 19082 w 207887"/>
              <a:gd name="connsiteY13" fmla="*/ 107950 h 339725"/>
              <a:gd name="connsiteX14" fmla="*/ 6382 w 207887"/>
              <a:gd name="connsiteY14" fmla="*/ 142875 h 339725"/>
              <a:gd name="connsiteX15" fmla="*/ 3207 w 207887"/>
              <a:gd name="connsiteY15" fmla="*/ 174625 h 339725"/>
              <a:gd name="connsiteX16" fmla="*/ 32 w 207887"/>
              <a:gd name="connsiteY16" fmla="*/ 196850 h 339725"/>
              <a:gd name="connsiteX17" fmla="*/ 9557 w 207887"/>
              <a:gd name="connsiteY17" fmla="*/ 250825 h 339725"/>
              <a:gd name="connsiteX18" fmla="*/ 22257 w 207887"/>
              <a:gd name="connsiteY18" fmla="*/ 285750 h 339725"/>
              <a:gd name="connsiteX19" fmla="*/ 28607 w 207887"/>
              <a:gd name="connsiteY19" fmla="*/ 295275 h 339725"/>
              <a:gd name="connsiteX20" fmla="*/ 38132 w 207887"/>
              <a:gd name="connsiteY20" fmla="*/ 311150 h 339725"/>
              <a:gd name="connsiteX21" fmla="*/ 82582 w 207887"/>
              <a:gd name="connsiteY21" fmla="*/ 339725 h 339725"/>
              <a:gd name="connsiteX22" fmla="*/ 155607 w 207887"/>
              <a:gd name="connsiteY22" fmla="*/ 323850 h 339725"/>
              <a:gd name="connsiteX23" fmla="*/ 161957 w 207887"/>
              <a:gd name="connsiteY23" fmla="*/ 307975 h 339725"/>
              <a:gd name="connsiteX24" fmla="*/ 171482 w 207887"/>
              <a:gd name="connsiteY24" fmla="*/ 295275 h 339725"/>
              <a:gd name="connsiteX25" fmla="*/ 206407 w 207887"/>
              <a:gd name="connsiteY25" fmla="*/ 285750 h 33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7887" h="339725">
                <a:moveTo>
                  <a:pt x="206407" y="285750"/>
                </a:moveTo>
                <a:cubicBezTo>
                  <a:pt x="211169" y="261408"/>
                  <a:pt x="203191" y="194675"/>
                  <a:pt x="200057" y="149225"/>
                </a:cubicBezTo>
                <a:cubicBezTo>
                  <a:pt x="197097" y="106310"/>
                  <a:pt x="198180" y="112784"/>
                  <a:pt x="187357" y="85725"/>
                </a:cubicBezTo>
                <a:cubicBezTo>
                  <a:pt x="186260" y="79141"/>
                  <a:pt x="183849" y="61553"/>
                  <a:pt x="181007" y="53975"/>
                </a:cubicBezTo>
                <a:cubicBezTo>
                  <a:pt x="179345" y="49543"/>
                  <a:pt x="176956" y="45412"/>
                  <a:pt x="174657" y="41275"/>
                </a:cubicBezTo>
                <a:cubicBezTo>
                  <a:pt x="171660" y="35880"/>
                  <a:pt x="169196" y="30044"/>
                  <a:pt x="165132" y="25400"/>
                </a:cubicBezTo>
                <a:cubicBezTo>
                  <a:pt x="161647" y="21418"/>
                  <a:pt x="156896" y="18716"/>
                  <a:pt x="152432" y="15875"/>
                </a:cubicBezTo>
                <a:cubicBezTo>
                  <a:pt x="145233" y="11294"/>
                  <a:pt x="138508" y="5151"/>
                  <a:pt x="130207" y="3175"/>
                </a:cubicBezTo>
                <a:cubicBezTo>
                  <a:pt x="115757" y="-266"/>
                  <a:pt x="100574" y="1058"/>
                  <a:pt x="85757" y="0"/>
                </a:cubicBezTo>
                <a:cubicBezTo>
                  <a:pt x="74115" y="2117"/>
                  <a:pt x="61272" y="782"/>
                  <a:pt x="50832" y="6350"/>
                </a:cubicBezTo>
                <a:cubicBezTo>
                  <a:pt x="44098" y="9941"/>
                  <a:pt x="38132" y="25400"/>
                  <a:pt x="38132" y="25400"/>
                </a:cubicBezTo>
                <a:cubicBezTo>
                  <a:pt x="33183" y="55096"/>
                  <a:pt x="36220" y="38137"/>
                  <a:pt x="28607" y="76200"/>
                </a:cubicBezTo>
                <a:cubicBezTo>
                  <a:pt x="27549" y="81492"/>
                  <a:pt x="27436" y="87065"/>
                  <a:pt x="25432" y="92075"/>
                </a:cubicBezTo>
                <a:cubicBezTo>
                  <a:pt x="23315" y="97367"/>
                  <a:pt x="20720" y="102491"/>
                  <a:pt x="19082" y="107950"/>
                </a:cubicBezTo>
                <a:cubicBezTo>
                  <a:pt x="8806" y="142205"/>
                  <a:pt x="25831" y="103976"/>
                  <a:pt x="6382" y="142875"/>
                </a:cubicBezTo>
                <a:cubicBezTo>
                  <a:pt x="5324" y="153458"/>
                  <a:pt x="4450" y="164062"/>
                  <a:pt x="3207" y="174625"/>
                </a:cubicBezTo>
                <a:cubicBezTo>
                  <a:pt x="2333" y="182057"/>
                  <a:pt x="-324" y="189375"/>
                  <a:pt x="32" y="196850"/>
                </a:cubicBezTo>
                <a:cubicBezTo>
                  <a:pt x="2407" y="246727"/>
                  <a:pt x="2644" y="226628"/>
                  <a:pt x="9557" y="250825"/>
                </a:cubicBezTo>
                <a:cubicBezTo>
                  <a:pt x="15044" y="270030"/>
                  <a:pt x="10353" y="261943"/>
                  <a:pt x="22257" y="285750"/>
                </a:cubicBezTo>
                <a:cubicBezTo>
                  <a:pt x="23964" y="289163"/>
                  <a:pt x="26585" y="292039"/>
                  <a:pt x="28607" y="295275"/>
                </a:cubicBezTo>
                <a:cubicBezTo>
                  <a:pt x="31878" y="300508"/>
                  <a:pt x="33597" y="306964"/>
                  <a:pt x="38132" y="311150"/>
                </a:cubicBezTo>
                <a:cubicBezTo>
                  <a:pt x="54974" y="326697"/>
                  <a:pt x="65210" y="331039"/>
                  <a:pt x="82582" y="339725"/>
                </a:cubicBezTo>
                <a:cubicBezTo>
                  <a:pt x="106924" y="334433"/>
                  <a:pt x="132478" y="333101"/>
                  <a:pt x="155607" y="323850"/>
                </a:cubicBezTo>
                <a:cubicBezTo>
                  <a:pt x="160899" y="321733"/>
                  <a:pt x="159189" y="312957"/>
                  <a:pt x="161957" y="307975"/>
                </a:cubicBezTo>
                <a:cubicBezTo>
                  <a:pt x="164527" y="303349"/>
                  <a:pt x="166856" y="297845"/>
                  <a:pt x="171482" y="295275"/>
                </a:cubicBezTo>
                <a:cubicBezTo>
                  <a:pt x="177109" y="292149"/>
                  <a:pt x="201645" y="310092"/>
                  <a:pt x="206407" y="285750"/>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5" name="TextBox 54">
            <a:extLst>
              <a:ext uri="{FF2B5EF4-FFF2-40B4-BE49-F238E27FC236}">
                <a16:creationId xmlns:a16="http://schemas.microsoft.com/office/drawing/2014/main" id="{991EA9CE-867F-8C0F-179E-67E201316311}"/>
              </a:ext>
              <a:ext uri="{C183D7F6-B498-43B3-948B-1728B52AA6E4}">
                <adec:decorative xmlns:adec="http://schemas.microsoft.com/office/drawing/2017/decorative" val="1"/>
              </a:ext>
            </a:extLst>
          </p:cNvPr>
          <p:cNvSpPr txBox="1"/>
          <p:nvPr/>
        </p:nvSpPr>
        <p:spPr>
          <a:xfrm>
            <a:off x="997240" y="5334766"/>
            <a:ext cx="385042" cy="523220"/>
          </a:xfrm>
          <a:prstGeom prst="rect">
            <a:avLst/>
          </a:prstGeom>
          <a:noFill/>
        </p:spPr>
        <p:txBody>
          <a:bodyPr wrap="none" rtlCol="0">
            <a:spAutoFit/>
          </a:bodyPr>
          <a:lstStyle/>
          <a:p>
            <a:r>
              <a:rPr lang="de-DE" sz="2800" b="1" dirty="0">
                <a:latin typeface="Comic Sans MS" panose="030F0702030302020204" pitchFamily="66" charset="0"/>
              </a:rPr>
              <a:t>e</a:t>
            </a:r>
            <a:endParaRPr lang="pt-BR" sz="2800" b="1" dirty="0">
              <a:latin typeface="Comic Sans MS" panose="030F0702030302020204" pitchFamily="66" charset="0"/>
            </a:endParaRPr>
          </a:p>
        </p:txBody>
      </p:sp>
      <p:sp>
        <p:nvSpPr>
          <p:cNvPr id="56" name="Freeform: Shape 55">
            <a:extLst>
              <a:ext uri="{FF2B5EF4-FFF2-40B4-BE49-F238E27FC236}">
                <a16:creationId xmlns:a16="http://schemas.microsoft.com/office/drawing/2014/main" id="{E57B3CBE-A0C9-4E21-9E5D-B2F5C483D287}"/>
              </a:ext>
            </a:extLst>
          </p:cNvPr>
          <p:cNvSpPr/>
          <p:nvPr/>
        </p:nvSpPr>
        <p:spPr>
          <a:xfrm>
            <a:off x="3967163" y="5934075"/>
            <a:ext cx="97631" cy="159698"/>
          </a:xfrm>
          <a:custGeom>
            <a:avLst/>
            <a:gdLst>
              <a:gd name="connsiteX0" fmla="*/ 83343 w 97631"/>
              <a:gd name="connsiteY0" fmla="*/ 152400 h 159698"/>
              <a:gd name="connsiteX1" fmla="*/ 90487 w 97631"/>
              <a:gd name="connsiteY1" fmla="*/ 140494 h 159698"/>
              <a:gd name="connsiteX2" fmla="*/ 92868 w 97631"/>
              <a:gd name="connsiteY2" fmla="*/ 126206 h 159698"/>
              <a:gd name="connsiteX3" fmla="*/ 97631 w 97631"/>
              <a:gd name="connsiteY3" fmla="*/ 97631 h 159698"/>
              <a:gd name="connsiteX4" fmla="*/ 92868 w 97631"/>
              <a:gd name="connsiteY4" fmla="*/ 28575 h 159698"/>
              <a:gd name="connsiteX5" fmla="*/ 88106 w 97631"/>
              <a:gd name="connsiteY5" fmla="*/ 7144 h 159698"/>
              <a:gd name="connsiteX6" fmla="*/ 66675 w 97631"/>
              <a:gd name="connsiteY6" fmla="*/ 0 h 159698"/>
              <a:gd name="connsiteX7" fmla="*/ 14287 w 97631"/>
              <a:gd name="connsiteY7" fmla="*/ 21431 h 159698"/>
              <a:gd name="connsiteX8" fmla="*/ 9525 w 97631"/>
              <a:gd name="connsiteY8" fmla="*/ 33338 h 159698"/>
              <a:gd name="connsiteX9" fmla="*/ 2381 w 97631"/>
              <a:gd name="connsiteY9" fmla="*/ 59531 h 159698"/>
              <a:gd name="connsiteX10" fmla="*/ 0 w 97631"/>
              <a:gd name="connsiteY10" fmla="*/ 69056 h 159698"/>
              <a:gd name="connsiteX11" fmla="*/ 4762 w 97631"/>
              <a:gd name="connsiteY11" fmla="*/ 95250 h 159698"/>
              <a:gd name="connsiteX12" fmla="*/ 14287 w 97631"/>
              <a:gd name="connsiteY12" fmla="*/ 116681 h 159698"/>
              <a:gd name="connsiteX13" fmla="*/ 19050 w 97631"/>
              <a:gd name="connsiteY13" fmla="*/ 130969 h 159698"/>
              <a:gd name="connsiteX14" fmla="*/ 28575 w 97631"/>
              <a:gd name="connsiteY14" fmla="*/ 150019 h 159698"/>
              <a:gd name="connsiteX15" fmla="*/ 35718 w 97631"/>
              <a:gd name="connsiteY15" fmla="*/ 157163 h 159698"/>
              <a:gd name="connsiteX16" fmla="*/ 83343 w 97631"/>
              <a:gd name="connsiteY16" fmla="*/ 152400 h 15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631" h="159698">
                <a:moveTo>
                  <a:pt x="83343" y="152400"/>
                </a:moveTo>
                <a:cubicBezTo>
                  <a:pt x="92471" y="149622"/>
                  <a:pt x="88905" y="144844"/>
                  <a:pt x="90487" y="140494"/>
                </a:cubicBezTo>
                <a:cubicBezTo>
                  <a:pt x="92137" y="135956"/>
                  <a:pt x="92004" y="130956"/>
                  <a:pt x="92868" y="126206"/>
                </a:cubicBezTo>
                <a:cubicBezTo>
                  <a:pt x="97514" y="100657"/>
                  <a:pt x="93065" y="129594"/>
                  <a:pt x="97631" y="97631"/>
                </a:cubicBezTo>
                <a:cubicBezTo>
                  <a:pt x="96958" y="84841"/>
                  <a:pt x="95629" y="46064"/>
                  <a:pt x="92868" y="28575"/>
                </a:cubicBezTo>
                <a:cubicBezTo>
                  <a:pt x="91727" y="21347"/>
                  <a:pt x="91610" y="13568"/>
                  <a:pt x="88106" y="7144"/>
                </a:cubicBezTo>
                <a:cubicBezTo>
                  <a:pt x="85691" y="2717"/>
                  <a:pt x="69828" y="631"/>
                  <a:pt x="66675" y="0"/>
                </a:cubicBezTo>
                <a:cubicBezTo>
                  <a:pt x="39124" y="5510"/>
                  <a:pt x="30928" y="1092"/>
                  <a:pt x="14287" y="21431"/>
                </a:cubicBezTo>
                <a:cubicBezTo>
                  <a:pt x="11580" y="24739"/>
                  <a:pt x="11026" y="29336"/>
                  <a:pt x="9525" y="33338"/>
                </a:cubicBezTo>
                <a:cubicBezTo>
                  <a:pt x="6181" y="42254"/>
                  <a:pt x="4860" y="49614"/>
                  <a:pt x="2381" y="59531"/>
                </a:cubicBezTo>
                <a:lnTo>
                  <a:pt x="0" y="69056"/>
                </a:lnTo>
                <a:cubicBezTo>
                  <a:pt x="1587" y="77787"/>
                  <a:pt x="2729" y="86611"/>
                  <a:pt x="4762" y="95250"/>
                </a:cubicBezTo>
                <a:cubicBezTo>
                  <a:pt x="11851" y="125380"/>
                  <a:pt x="5930" y="97878"/>
                  <a:pt x="14287" y="116681"/>
                </a:cubicBezTo>
                <a:cubicBezTo>
                  <a:pt x="16326" y="121269"/>
                  <a:pt x="17334" y="126251"/>
                  <a:pt x="19050" y="130969"/>
                </a:cubicBezTo>
                <a:cubicBezTo>
                  <a:pt x="21875" y="138738"/>
                  <a:pt x="23450" y="143868"/>
                  <a:pt x="28575" y="150019"/>
                </a:cubicBezTo>
                <a:cubicBezTo>
                  <a:pt x="30731" y="152606"/>
                  <a:pt x="32862" y="155378"/>
                  <a:pt x="35718" y="157163"/>
                </a:cubicBezTo>
                <a:cubicBezTo>
                  <a:pt x="46638" y="163988"/>
                  <a:pt x="74215" y="155178"/>
                  <a:pt x="83343" y="152400"/>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7" name="TextBox 56">
            <a:extLst>
              <a:ext uri="{FF2B5EF4-FFF2-40B4-BE49-F238E27FC236}">
                <a16:creationId xmlns:a16="http://schemas.microsoft.com/office/drawing/2014/main" id="{D06D0ADB-A576-9329-3A6A-D9113500853B}"/>
              </a:ext>
              <a:ext uri="{C183D7F6-B498-43B3-948B-1728B52AA6E4}">
                <adec:decorative xmlns:adec="http://schemas.microsoft.com/office/drawing/2017/decorative" val="1"/>
              </a:ext>
            </a:extLst>
          </p:cNvPr>
          <p:cNvSpPr txBox="1"/>
          <p:nvPr/>
        </p:nvSpPr>
        <p:spPr>
          <a:xfrm>
            <a:off x="3873150" y="5829035"/>
            <a:ext cx="285656" cy="307777"/>
          </a:xfrm>
          <a:prstGeom prst="rect">
            <a:avLst/>
          </a:prstGeom>
          <a:noFill/>
        </p:spPr>
        <p:txBody>
          <a:bodyPr wrap="none" rtlCol="0">
            <a:spAutoFit/>
          </a:bodyPr>
          <a:lstStyle/>
          <a:p>
            <a:r>
              <a:rPr lang="de-DE" sz="1400" b="1" dirty="0">
                <a:latin typeface="Comic Sans MS" panose="030F0702030302020204" pitchFamily="66" charset="0"/>
              </a:rPr>
              <a:t>e</a:t>
            </a:r>
            <a:endParaRPr lang="pt-BR" sz="1400" b="1" dirty="0">
              <a:latin typeface="Comic Sans MS" panose="030F0702030302020204" pitchFamily="66" charset="0"/>
            </a:endParaRPr>
          </a:p>
        </p:txBody>
      </p:sp>
      <p:sp>
        <p:nvSpPr>
          <p:cNvPr id="52" name="Freeform: Shape 51">
            <a:extLst>
              <a:ext uri="{FF2B5EF4-FFF2-40B4-BE49-F238E27FC236}">
                <a16:creationId xmlns:a16="http://schemas.microsoft.com/office/drawing/2014/main" id="{22ED3513-FD03-17F3-80A6-9C8F72C8E03A}"/>
              </a:ext>
            </a:extLst>
          </p:cNvPr>
          <p:cNvSpPr/>
          <p:nvPr/>
        </p:nvSpPr>
        <p:spPr>
          <a:xfrm>
            <a:off x="1052512" y="7579160"/>
            <a:ext cx="90516" cy="162491"/>
          </a:xfrm>
          <a:custGeom>
            <a:avLst/>
            <a:gdLst>
              <a:gd name="connsiteX0" fmla="*/ 83344 w 90516"/>
              <a:gd name="connsiteY0" fmla="*/ 136090 h 162491"/>
              <a:gd name="connsiteX1" fmla="*/ 85725 w 90516"/>
              <a:gd name="connsiteY1" fmla="*/ 90846 h 162491"/>
              <a:gd name="connsiteX2" fmla="*/ 90488 w 90516"/>
              <a:gd name="connsiteY2" fmla="*/ 71796 h 162491"/>
              <a:gd name="connsiteX3" fmla="*/ 88106 w 90516"/>
              <a:gd name="connsiteY3" fmla="*/ 62271 h 162491"/>
              <a:gd name="connsiteX4" fmla="*/ 80963 w 90516"/>
              <a:gd name="connsiteY4" fmla="*/ 43221 h 162491"/>
              <a:gd name="connsiteX5" fmla="*/ 78581 w 90516"/>
              <a:gd name="connsiteY5" fmla="*/ 7503 h 162491"/>
              <a:gd name="connsiteX6" fmla="*/ 71438 w 90516"/>
              <a:gd name="connsiteY6" fmla="*/ 359 h 162491"/>
              <a:gd name="connsiteX7" fmla="*/ 23813 w 90516"/>
              <a:gd name="connsiteY7" fmla="*/ 2740 h 162491"/>
              <a:gd name="connsiteX8" fmla="*/ 11906 w 90516"/>
              <a:gd name="connsiteY8" fmla="*/ 33696 h 162491"/>
              <a:gd name="connsiteX9" fmla="*/ 0 w 90516"/>
              <a:gd name="connsiteY9" fmla="*/ 38459 h 162491"/>
              <a:gd name="connsiteX10" fmla="*/ 2381 w 90516"/>
              <a:gd name="connsiteY10" fmla="*/ 52746 h 162491"/>
              <a:gd name="connsiteX11" fmla="*/ 7144 w 90516"/>
              <a:gd name="connsiteY11" fmla="*/ 71796 h 162491"/>
              <a:gd name="connsiteX12" fmla="*/ 11906 w 90516"/>
              <a:gd name="connsiteY12" fmla="*/ 95609 h 162491"/>
              <a:gd name="connsiteX13" fmla="*/ 7144 w 90516"/>
              <a:gd name="connsiteY13" fmla="*/ 112278 h 162491"/>
              <a:gd name="connsiteX14" fmla="*/ 2381 w 90516"/>
              <a:gd name="connsiteY14" fmla="*/ 119421 h 162491"/>
              <a:gd name="connsiteX15" fmla="*/ 14288 w 90516"/>
              <a:gd name="connsiteY15" fmla="*/ 147996 h 162491"/>
              <a:gd name="connsiteX16" fmla="*/ 23813 w 90516"/>
              <a:gd name="connsiteY16" fmla="*/ 152759 h 162491"/>
              <a:gd name="connsiteX17" fmla="*/ 33338 w 90516"/>
              <a:gd name="connsiteY17" fmla="*/ 162284 h 162491"/>
              <a:gd name="connsiteX18" fmla="*/ 83344 w 90516"/>
              <a:gd name="connsiteY18" fmla="*/ 136090 h 16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16" h="162491">
                <a:moveTo>
                  <a:pt x="83344" y="136090"/>
                </a:moveTo>
                <a:cubicBezTo>
                  <a:pt x="92075" y="124184"/>
                  <a:pt x="84057" y="105856"/>
                  <a:pt x="85725" y="90846"/>
                </a:cubicBezTo>
                <a:cubicBezTo>
                  <a:pt x="86448" y="84341"/>
                  <a:pt x="89944" y="78319"/>
                  <a:pt x="90488" y="71796"/>
                </a:cubicBezTo>
                <a:cubicBezTo>
                  <a:pt x="90760" y="68535"/>
                  <a:pt x="89005" y="65418"/>
                  <a:pt x="88106" y="62271"/>
                </a:cubicBezTo>
                <a:cubicBezTo>
                  <a:pt x="86239" y="55739"/>
                  <a:pt x="83479" y="49511"/>
                  <a:pt x="80963" y="43221"/>
                </a:cubicBezTo>
                <a:cubicBezTo>
                  <a:pt x="80169" y="31315"/>
                  <a:pt x="81170" y="19151"/>
                  <a:pt x="78581" y="7503"/>
                </a:cubicBezTo>
                <a:cubicBezTo>
                  <a:pt x="77850" y="4216"/>
                  <a:pt x="74793" y="651"/>
                  <a:pt x="71438" y="359"/>
                </a:cubicBezTo>
                <a:cubicBezTo>
                  <a:pt x="55603" y="-1018"/>
                  <a:pt x="39688" y="1946"/>
                  <a:pt x="23813" y="2740"/>
                </a:cubicBezTo>
                <a:cubicBezTo>
                  <a:pt x="21216" y="13123"/>
                  <a:pt x="18742" y="25340"/>
                  <a:pt x="11906" y="33696"/>
                </a:cubicBezTo>
                <a:cubicBezTo>
                  <a:pt x="9199" y="37004"/>
                  <a:pt x="3969" y="36871"/>
                  <a:pt x="0" y="38459"/>
                </a:cubicBezTo>
                <a:cubicBezTo>
                  <a:pt x="794" y="43221"/>
                  <a:pt x="1369" y="48025"/>
                  <a:pt x="2381" y="52746"/>
                </a:cubicBezTo>
                <a:cubicBezTo>
                  <a:pt x="3753" y="59146"/>
                  <a:pt x="6068" y="65340"/>
                  <a:pt x="7144" y="71796"/>
                </a:cubicBezTo>
                <a:cubicBezTo>
                  <a:pt x="10063" y="89312"/>
                  <a:pt x="8354" y="81400"/>
                  <a:pt x="11906" y="95609"/>
                </a:cubicBezTo>
                <a:cubicBezTo>
                  <a:pt x="11144" y="98659"/>
                  <a:pt x="8851" y="108863"/>
                  <a:pt x="7144" y="112278"/>
                </a:cubicBezTo>
                <a:cubicBezTo>
                  <a:pt x="5864" y="114838"/>
                  <a:pt x="3969" y="117040"/>
                  <a:pt x="2381" y="119421"/>
                </a:cubicBezTo>
                <a:cubicBezTo>
                  <a:pt x="4629" y="137403"/>
                  <a:pt x="723" y="137822"/>
                  <a:pt x="14288" y="147996"/>
                </a:cubicBezTo>
                <a:cubicBezTo>
                  <a:pt x="17128" y="150126"/>
                  <a:pt x="20973" y="150629"/>
                  <a:pt x="23813" y="152759"/>
                </a:cubicBezTo>
                <a:cubicBezTo>
                  <a:pt x="27405" y="155453"/>
                  <a:pt x="28999" y="161127"/>
                  <a:pt x="33338" y="162284"/>
                </a:cubicBezTo>
                <a:cubicBezTo>
                  <a:pt x="41774" y="164534"/>
                  <a:pt x="74613" y="147996"/>
                  <a:pt x="83344" y="136090"/>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8" name="TextBox 57">
            <a:extLst>
              <a:ext uri="{FF2B5EF4-FFF2-40B4-BE49-F238E27FC236}">
                <a16:creationId xmlns:a16="http://schemas.microsoft.com/office/drawing/2014/main" id="{39EFF145-F705-EBEB-22C8-E1A923F1993E}"/>
              </a:ext>
              <a:ext uri="{C183D7F6-B498-43B3-948B-1728B52AA6E4}">
                <adec:decorative xmlns:adec="http://schemas.microsoft.com/office/drawing/2017/decorative" val="1"/>
              </a:ext>
            </a:extLst>
          </p:cNvPr>
          <p:cNvSpPr txBox="1"/>
          <p:nvPr/>
        </p:nvSpPr>
        <p:spPr>
          <a:xfrm>
            <a:off x="962562" y="7479884"/>
            <a:ext cx="285656" cy="307777"/>
          </a:xfrm>
          <a:prstGeom prst="rect">
            <a:avLst/>
          </a:prstGeom>
          <a:noFill/>
        </p:spPr>
        <p:txBody>
          <a:bodyPr wrap="none" rtlCol="0">
            <a:spAutoFit/>
          </a:bodyPr>
          <a:lstStyle/>
          <a:p>
            <a:r>
              <a:rPr lang="de-DE" sz="1400" b="1" dirty="0">
                <a:latin typeface="Comic Sans MS" panose="030F0702030302020204" pitchFamily="66" charset="0"/>
              </a:rPr>
              <a:t>e</a:t>
            </a:r>
            <a:endParaRPr lang="pt-BR" sz="1400" b="1" dirty="0">
              <a:latin typeface="Comic Sans MS" panose="030F0702030302020204" pitchFamily="66" charset="0"/>
            </a:endParaRPr>
          </a:p>
        </p:txBody>
      </p:sp>
      <p:sp>
        <p:nvSpPr>
          <p:cNvPr id="59" name="Freeform: Shape 58">
            <a:extLst>
              <a:ext uri="{FF2B5EF4-FFF2-40B4-BE49-F238E27FC236}">
                <a16:creationId xmlns:a16="http://schemas.microsoft.com/office/drawing/2014/main" id="{5E252231-86C1-48E8-1AA5-6D7E64BB3359}"/>
              </a:ext>
            </a:extLst>
          </p:cNvPr>
          <p:cNvSpPr/>
          <p:nvPr/>
        </p:nvSpPr>
        <p:spPr>
          <a:xfrm>
            <a:off x="2618424" y="9144000"/>
            <a:ext cx="177304" cy="281067"/>
          </a:xfrm>
          <a:custGeom>
            <a:avLst/>
            <a:gdLst>
              <a:gd name="connsiteX0" fmla="*/ 100964 w 177304"/>
              <a:gd name="connsiteY0" fmla="*/ 271463 h 281067"/>
              <a:gd name="connsiteX1" fmla="*/ 158114 w 177304"/>
              <a:gd name="connsiteY1" fmla="*/ 238125 h 281067"/>
              <a:gd name="connsiteX2" fmla="*/ 172401 w 177304"/>
              <a:gd name="connsiteY2" fmla="*/ 195263 h 281067"/>
              <a:gd name="connsiteX3" fmla="*/ 162876 w 177304"/>
              <a:gd name="connsiteY3" fmla="*/ 66675 h 281067"/>
              <a:gd name="connsiteX4" fmla="*/ 143826 w 177304"/>
              <a:gd name="connsiteY4" fmla="*/ 33338 h 281067"/>
              <a:gd name="connsiteX5" fmla="*/ 115251 w 177304"/>
              <a:gd name="connsiteY5" fmla="*/ 4763 h 281067"/>
              <a:gd name="connsiteX6" fmla="*/ 96201 w 177304"/>
              <a:gd name="connsiteY6" fmla="*/ 0 h 281067"/>
              <a:gd name="connsiteX7" fmla="*/ 58101 w 177304"/>
              <a:gd name="connsiteY7" fmla="*/ 4763 h 281067"/>
              <a:gd name="connsiteX8" fmla="*/ 15239 w 177304"/>
              <a:gd name="connsiteY8" fmla="*/ 42863 h 281067"/>
              <a:gd name="connsiteX9" fmla="*/ 15239 w 177304"/>
              <a:gd name="connsiteY9" fmla="*/ 252413 h 281067"/>
              <a:gd name="connsiteX10" fmla="*/ 29526 w 177304"/>
              <a:gd name="connsiteY10" fmla="*/ 261938 h 281067"/>
              <a:gd name="connsiteX11" fmla="*/ 62864 w 177304"/>
              <a:gd name="connsiteY11" fmla="*/ 280988 h 281067"/>
              <a:gd name="connsiteX12" fmla="*/ 100964 w 177304"/>
              <a:gd name="connsiteY12" fmla="*/ 271463 h 28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304" h="281067">
                <a:moveTo>
                  <a:pt x="100964" y="271463"/>
                </a:moveTo>
                <a:cubicBezTo>
                  <a:pt x="116839" y="264319"/>
                  <a:pt x="145450" y="255854"/>
                  <a:pt x="158114" y="238125"/>
                </a:cubicBezTo>
                <a:cubicBezTo>
                  <a:pt x="166868" y="225870"/>
                  <a:pt x="167639" y="209550"/>
                  <a:pt x="172401" y="195263"/>
                </a:cubicBezTo>
                <a:cubicBezTo>
                  <a:pt x="180223" y="124868"/>
                  <a:pt x="179809" y="164042"/>
                  <a:pt x="162876" y="66675"/>
                </a:cubicBezTo>
                <a:cubicBezTo>
                  <a:pt x="157859" y="37829"/>
                  <a:pt x="164236" y="46944"/>
                  <a:pt x="143826" y="33338"/>
                </a:cubicBezTo>
                <a:cubicBezTo>
                  <a:pt x="133727" y="19873"/>
                  <a:pt x="130646" y="11361"/>
                  <a:pt x="115251" y="4763"/>
                </a:cubicBezTo>
                <a:cubicBezTo>
                  <a:pt x="109235" y="2185"/>
                  <a:pt x="102551" y="1588"/>
                  <a:pt x="96201" y="0"/>
                </a:cubicBezTo>
                <a:cubicBezTo>
                  <a:pt x="83501" y="1588"/>
                  <a:pt x="70154" y="458"/>
                  <a:pt x="58101" y="4763"/>
                </a:cubicBezTo>
                <a:cubicBezTo>
                  <a:pt x="34075" y="13344"/>
                  <a:pt x="28661" y="24967"/>
                  <a:pt x="15239" y="42863"/>
                </a:cubicBezTo>
                <a:cubicBezTo>
                  <a:pt x="-9287" y="116430"/>
                  <a:pt x="-393" y="84367"/>
                  <a:pt x="15239" y="252413"/>
                </a:cubicBezTo>
                <a:cubicBezTo>
                  <a:pt x="15769" y="258112"/>
                  <a:pt x="24868" y="258611"/>
                  <a:pt x="29526" y="261938"/>
                </a:cubicBezTo>
                <a:cubicBezTo>
                  <a:pt x="45249" y="273169"/>
                  <a:pt x="45690" y="277553"/>
                  <a:pt x="62864" y="280988"/>
                </a:cubicBezTo>
                <a:cubicBezTo>
                  <a:pt x="65977" y="281611"/>
                  <a:pt x="85089" y="278607"/>
                  <a:pt x="100964" y="271463"/>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0" name="TextBox 59">
            <a:extLst>
              <a:ext uri="{FF2B5EF4-FFF2-40B4-BE49-F238E27FC236}">
                <a16:creationId xmlns:a16="http://schemas.microsoft.com/office/drawing/2014/main" id="{3DAC7B1A-7851-7AAA-4614-E4E75F32B294}"/>
              </a:ext>
              <a:ext uri="{C183D7F6-B498-43B3-948B-1728B52AA6E4}">
                <adec:decorative xmlns:adec="http://schemas.microsoft.com/office/drawing/2017/decorative" val="1"/>
              </a:ext>
            </a:extLst>
          </p:cNvPr>
          <p:cNvSpPr txBox="1"/>
          <p:nvPr/>
        </p:nvSpPr>
        <p:spPr>
          <a:xfrm>
            <a:off x="2580665" y="9095052"/>
            <a:ext cx="311304" cy="369332"/>
          </a:xfrm>
          <a:prstGeom prst="rect">
            <a:avLst/>
          </a:prstGeom>
          <a:noFill/>
        </p:spPr>
        <p:txBody>
          <a:bodyPr wrap="none" rtlCol="0">
            <a:spAutoFit/>
          </a:bodyPr>
          <a:lstStyle/>
          <a:p>
            <a:r>
              <a:rPr lang="de-DE" dirty="0">
                <a:latin typeface="Comic Sans MS" panose="030F0702030302020204" pitchFamily="66" charset="0"/>
              </a:rPr>
              <a:t>e</a:t>
            </a:r>
            <a:endParaRPr lang="pt-BR" dirty="0">
              <a:latin typeface="Comic Sans MS" panose="030F0702030302020204" pitchFamily="66" charset="0"/>
            </a:endParaRPr>
          </a:p>
        </p:txBody>
      </p:sp>
      <p:sp>
        <p:nvSpPr>
          <p:cNvPr id="61" name="Freeform: Shape 60">
            <a:extLst>
              <a:ext uri="{FF2B5EF4-FFF2-40B4-BE49-F238E27FC236}">
                <a16:creationId xmlns:a16="http://schemas.microsoft.com/office/drawing/2014/main" id="{30E70B6E-765F-D76A-B606-D7FB6F3C2B9E}"/>
              </a:ext>
            </a:extLst>
          </p:cNvPr>
          <p:cNvSpPr/>
          <p:nvPr/>
        </p:nvSpPr>
        <p:spPr>
          <a:xfrm>
            <a:off x="4847998" y="9110663"/>
            <a:ext cx="215012" cy="209550"/>
          </a:xfrm>
          <a:custGeom>
            <a:avLst/>
            <a:gdLst>
              <a:gd name="connsiteX0" fmla="*/ 24040 w 215012"/>
              <a:gd name="connsiteY0" fmla="*/ 195262 h 209550"/>
              <a:gd name="connsiteX1" fmla="*/ 227 w 215012"/>
              <a:gd name="connsiteY1" fmla="*/ 180975 h 209550"/>
              <a:gd name="connsiteX2" fmla="*/ 28802 w 215012"/>
              <a:gd name="connsiteY2" fmla="*/ 114300 h 209550"/>
              <a:gd name="connsiteX3" fmla="*/ 43090 w 215012"/>
              <a:gd name="connsiteY3" fmla="*/ 85725 h 209550"/>
              <a:gd name="connsiteX4" fmla="*/ 76427 w 215012"/>
              <a:gd name="connsiteY4" fmla="*/ 4762 h 209550"/>
              <a:gd name="connsiteX5" fmla="*/ 100240 w 215012"/>
              <a:gd name="connsiteY5" fmla="*/ 0 h 209550"/>
              <a:gd name="connsiteX6" fmla="*/ 171677 w 215012"/>
              <a:gd name="connsiteY6" fmla="*/ 4762 h 209550"/>
              <a:gd name="connsiteX7" fmla="*/ 190727 w 215012"/>
              <a:gd name="connsiteY7" fmla="*/ 9525 h 209550"/>
              <a:gd name="connsiteX8" fmla="*/ 209777 w 215012"/>
              <a:gd name="connsiteY8" fmla="*/ 33337 h 209550"/>
              <a:gd name="connsiteX9" fmla="*/ 209777 w 215012"/>
              <a:gd name="connsiteY9" fmla="*/ 95250 h 209550"/>
              <a:gd name="connsiteX10" fmla="*/ 200252 w 215012"/>
              <a:gd name="connsiteY10" fmla="*/ 147637 h 209550"/>
              <a:gd name="connsiteX11" fmla="*/ 185965 w 215012"/>
              <a:gd name="connsiteY11" fmla="*/ 171450 h 209550"/>
              <a:gd name="connsiteX12" fmla="*/ 176440 w 215012"/>
              <a:gd name="connsiteY12" fmla="*/ 185737 h 209550"/>
              <a:gd name="connsiteX13" fmla="*/ 152627 w 215012"/>
              <a:gd name="connsiteY13" fmla="*/ 195262 h 209550"/>
              <a:gd name="connsiteX14" fmla="*/ 95477 w 215012"/>
              <a:gd name="connsiteY14" fmla="*/ 209550 h 209550"/>
              <a:gd name="connsiteX15" fmla="*/ 24040 w 215012"/>
              <a:gd name="connsiteY15" fmla="*/ 195262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5012" h="209550">
                <a:moveTo>
                  <a:pt x="24040" y="195262"/>
                </a:moveTo>
                <a:cubicBezTo>
                  <a:pt x="8165" y="190500"/>
                  <a:pt x="887" y="190208"/>
                  <a:pt x="227" y="180975"/>
                </a:cubicBezTo>
                <a:cubicBezTo>
                  <a:pt x="-2259" y="146177"/>
                  <a:pt x="16206" y="136972"/>
                  <a:pt x="28802" y="114300"/>
                </a:cubicBezTo>
                <a:cubicBezTo>
                  <a:pt x="33974" y="104991"/>
                  <a:pt x="38327" y="95250"/>
                  <a:pt x="43090" y="85725"/>
                </a:cubicBezTo>
                <a:cubicBezTo>
                  <a:pt x="51945" y="19315"/>
                  <a:pt x="30951" y="18404"/>
                  <a:pt x="76427" y="4762"/>
                </a:cubicBezTo>
                <a:cubicBezTo>
                  <a:pt x="84180" y="2436"/>
                  <a:pt x="92302" y="1587"/>
                  <a:pt x="100240" y="0"/>
                </a:cubicBezTo>
                <a:cubicBezTo>
                  <a:pt x="124052" y="1587"/>
                  <a:pt x="147943" y="2264"/>
                  <a:pt x="171677" y="4762"/>
                </a:cubicBezTo>
                <a:cubicBezTo>
                  <a:pt x="178187" y="5447"/>
                  <a:pt x="185491" y="5598"/>
                  <a:pt x="190727" y="9525"/>
                </a:cubicBezTo>
                <a:cubicBezTo>
                  <a:pt x="198859" y="15624"/>
                  <a:pt x="203427" y="25400"/>
                  <a:pt x="209777" y="33337"/>
                </a:cubicBezTo>
                <a:cubicBezTo>
                  <a:pt x="217927" y="65934"/>
                  <a:pt x="215482" y="46758"/>
                  <a:pt x="209777" y="95250"/>
                </a:cubicBezTo>
                <a:cubicBezTo>
                  <a:pt x="208260" y="108141"/>
                  <a:pt x="207546" y="133050"/>
                  <a:pt x="200252" y="147637"/>
                </a:cubicBezTo>
                <a:cubicBezTo>
                  <a:pt x="196112" y="155916"/>
                  <a:pt x="190871" y="163600"/>
                  <a:pt x="185965" y="171450"/>
                </a:cubicBezTo>
                <a:cubicBezTo>
                  <a:pt x="182932" y="176304"/>
                  <a:pt x="181098" y="182410"/>
                  <a:pt x="176440" y="185737"/>
                </a:cubicBezTo>
                <a:cubicBezTo>
                  <a:pt x="169483" y="190706"/>
                  <a:pt x="160661" y="192340"/>
                  <a:pt x="152627" y="195262"/>
                </a:cubicBezTo>
                <a:cubicBezTo>
                  <a:pt x="120697" y="206873"/>
                  <a:pt x="128372" y="204067"/>
                  <a:pt x="95477" y="209550"/>
                </a:cubicBezTo>
                <a:cubicBezTo>
                  <a:pt x="51065" y="199681"/>
                  <a:pt x="39915" y="200024"/>
                  <a:pt x="24040" y="195262"/>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2" name="TextBox 61">
            <a:extLst>
              <a:ext uri="{FF2B5EF4-FFF2-40B4-BE49-F238E27FC236}">
                <a16:creationId xmlns:a16="http://schemas.microsoft.com/office/drawing/2014/main" id="{8A31CC01-0643-D7C7-40B0-E678EBC0464B}"/>
              </a:ext>
              <a:ext uri="{C183D7F6-B498-43B3-948B-1728B52AA6E4}">
                <adec:decorative xmlns:adec="http://schemas.microsoft.com/office/drawing/2017/decorative" val="1"/>
              </a:ext>
            </a:extLst>
          </p:cNvPr>
          <p:cNvSpPr txBox="1"/>
          <p:nvPr/>
        </p:nvSpPr>
        <p:spPr>
          <a:xfrm>
            <a:off x="4759356" y="9042399"/>
            <a:ext cx="311304" cy="369332"/>
          </a:xfrm>
          <a:prstGeom prst="rect">
            <a:avLst/>
          </a:prstGeom>
          <a:noFill/>
        </p:spPr>
        <p:txBody>
          <a:bodyPr wrap="none" rtlCol="0">
            <a:spAutoFit/>
          </a:bodyPr>
          <a:lstStyle/>
          <a:p>
            <a:r>
              <a:rPr lang="de-DE" dirty="0">
                <a:latin typeface="Comic Sans MS" panose="030F0702030302020204" pitchFamily="66" charset="0"/>
              </a:rPr>
              <a:t>e</a:t>
            </a:r>
            <a:endParaRPr lang="pt-BR" dirty="0">
              <a:latin typeface="Comic Sans MS" panose="030F0702030302020204" pitchFamily="66"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Grafik 28">
            <a:extLst>
              <a:ext uri="{FF2B5EF4-FFF2-40B4-BE49-F238E27FC236}">
                <a16:creationId xmlns:a16="http://schemas.microsoft.com/office/drawing/2014/main" id="{374A380C-D98A-8814-B18D-1671AE8E6C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615"/>
            <a:ext cx="6857999" cy="9905385"/>
          </a:xfrm>
          <a:prstGeom prst="rect">
            <a:avLst/>
          </a:prstGeom>
        </p:spPr>
      </p:pic>
      <p:sp>
        <p:nvSpPr>
          <p:cNvPr id="37" name="Rectangle 36">
            <a:extLst>
              <a:ext uri="{FF2B5EF4-FFF2-40B4-BE49-F238E27FC236}">
                <a16:creationId xmlns:a16="http://schemas.microsoft.com/office/drawing/2014/main" id="{1106193D-4CA1-DB27-9AD6-11283179E65F}"/>
              </a:ext>
            </a:extLst>
          </p:cNvPr>
          <p:cNvSpPr/>
          <p:nvPr/>
        </p:nvSpPr>
        <p:spPr>
          <a:xfrm>
            <a:off x="304801" y="7494102"/>
            <a:ext cx="571500" cy="18864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31" name="Grafik 30">
            <a:extLst>
              <a:ext uri="{FF2B5EF4-FFF2-40B4-BE49-F238E27FC236}">
                <a16:creationId xmlns:a16="http://schemas.microsoft.com/office/drawing/2014/main" id="{869CE862-9165-338E-CE96-9F123D77AB3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18BF69B6-CC77-4407-9583-DAB155BEB2E8}"/>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2F2BAE84-6669-487D-9AFB-6B798F617EED}"/>
              </a:ext>
              <a:ext uri="{C183D7F6-B498-43B3-948B-1728B52AA6E4}">
                <adec:decorative xmlns:adec="http://schemas.microsoft.com/office/drawing/2017/decorative" val="1"/>
              </a:ext>
            </a:extLst>
          </p:cNvPr>
          <p:cNvSpPr/>
          <p:nvPr/>
        </p:nvSpPr>
        <p:spPr>
          <a:xfrm>
            <a:off x="2403475" y="3621088"/>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7C571028-DEB5-4A49-8D2B-222F52D8F4AA}"/>
              </a:ext>
              <a:ext uri="{C183D7F6-B498-43B3-948B-1728B52AA6E4}">
                <adec:decorative xmlns:adec="http://schemas.microsoft.com/office/drawing/2017/decorative" val="1"/>
              </a:ext>
            </a:extLst>
          </p:cNvPr>
          <p:cNvSpPr/>
          <p:nvPr/>
        </p:nvSpPr>
        <p:spPr>
          <a:xfrm>
            <a:off x="4581525"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04D2C42B-317B-4A88-BF61-7B3A3B5CD6CF}"/>
              </a:ext>
              <a:ext uri="{C183D7F6-B498-43B3-948B-1728B52AA6E4}">
                <adec:decorative xmlns:adec="http://schemas.microsoft.com/office/drawing/2017/decorative" val="1"/>
              </a:ext>
            </a:extLst>
          </p:cNvPr>
          <p:cNvSpPr/>
          <p:nvPr/>
        </p:nvSpPr>
        <p:spPr>
          <a:xfrm>
            <a:off x="225425" y="6718300"/>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pic>
        <p:nvPicPr>
          <p:cNvPr id="16" name="Grafik 15">
            <a:extLst>
              <a:ext uri="{FF2B5EF4-FFF2-40B4-BE49-F238E27FC236}">
                <a16:creationId xmlns:a16="http://schemas.microsoft.com/office/drawing/2014/main" id="{89D102F6-0BB4-47CD-9233-3C556C89C8F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0983" y="7709318"/>
            <a:ext cx="209550" cy="246896"/>
          </a:xfrm>
          <a:prstGeom prst="rect">
            <a:avLst/>
          </a:prstGeom>
        </p:spPr>
      </p:pic>
      <p:pic>
        <p:nvPicPr>
          <p:cNvPr id="26" name="Grafik 25">
            <a:extLst>
              <a:ext uri="{FF2B5EF4-FFF2-40B4-BE49-F238E27FC236}">
                <a16:creationId xmlns:a16="http://schemas.microsoft.com/office/drawing/2014/main" id="{A0E1ACAB-FAE3-49DF-828D-33602DAB4CE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4531" y="3904167"/>
            <a:ext cx="178947" cy="164034"/>
          </a:xfrm>
          <a:prstGeom prst="rect">
            <a:avLst/>
          </a:prstGeom>
        </p:spPr>
      </p:pic>
      <p:pic>
        <p:nvPicPr>
          <p:cNvPr id="22" name="Grafik 21">
            <a:extLst>
              <a:ext uri="{FF2B5EF4-FFF2-40B4-BE49-F238E27FC236}">
                <a16:creationId xmlns:a16="http://schemas.microsoft.com/office/drawing/2014/main" id="{E7032948-9687-4D75-A4CA-4BE6746CB54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1740" y="607472"/>
            <a:ext cx="215990" cy="197990"/>
          </a:xfrm>
          <a:prstGeom prst="rect">
            <a:avLst/>
          </a:prstGeom>
        </p:spPr>
      </p:pic>
      <p:pic>
        <p:nvPicPr>
          <p:cNvPr id="23" name="Grafik 22">
            <a:extLst>
              <a:ext uri="{FF2B5EF4-FFF2-40B4-BE49-F238E27FC236}">
                <a16:creationId xmlns:a16="http://schemas.microsoft.com/office/drawing/2014/main" id="{710D30BE-E79C-4E59-BEC8-9F38CEDDE9A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2563" y="994832"/>
            <a:ext cx="215990" cy="197990"/>
          </a:xfrm>
          <a:prstGeom prst="rect">
            <a:avLst/>
          </a:prstGeom>
        </p:spPr>
      </p:pic>
      <p:sp>
        <p:nvSpPr>
          <p:cNvPr id="21" name="Freeform: Shape 20">
            <a:extLst>
              <a:ext uri="{FF2B5EF4-FFF2-40B4-BE49-F238E27FC236}">
                <a16:creationId xmlns:a16="http://schemas.microsoft.com/office/drawing/2014/main" id="{3C36A165-F5DE-F36D-FEDD-63342CB9BA78}"/>
              </a:ext>
              <a:ext uri="{C183D7F6-B498-43B3-948B-1728B52AA6E4}">
                <adec:decorative xmlns:adec="http://schemas.microsoft.com/office/drawing/2017/decorative" val="1"/>
              </a:ext>
            </a:extLst>
          </p:cNvPr>
          <p:cNvSpPr/>
          <p:nvPr/>
        </p:nvSpPr>
        <p:spPr>
          <a:xfrm>
            <a:off x="2657475" y="2276475"/>
            <a:ext cx="262508" cy="676275"/>
          </a:xfrm>
          <a:custGeom>
            <a:avLst/>
            <a:gdLst>
              <a:gd name="connsiteX0" fmla="*/ 28575 w 262508"/>
              <a:gd name="connsiteY0" fmla="*/ 23813 h 676275"/>
              <a:gd name="connsiteX1" fmla="*/ 52388 w 262508"/>
              <a:gd name="connsiteY1" fmla="*/ 14288 h 676275"/>
              <a:gd name="connsiteX2" fmla="*/ 138113 w 262508"/>
              <a:gd name="connsiteY2" fmla="*/ 0 h 676275"/>
              <a:gd name="connsiteX3" fmla="*/ 214313 w 262508"/>
              <a:gd name="connsiteY3" fmla="*/ 4763 h 676275"/>
              <a:gd name="connsiteX4" fmla="*/ 228600 w 262508"/>
              <a:gd name="connsiteY4" fmla="*/ 19050 h 676275"/>
              <a:gd name="connsiteX5" fmla="*/ 252413 w 262508"/>
              <a:gd name="connsiteY5" fmla="*/ 71438 h 676275"/>
              <a:gd name="connsiteX6" fmla="*/ 247650 w 262508"/>
              <a:gd name="connsiteY6" fmla="*/ 161925 h 676275"/>
              <a:gd name="connsiteX7" fmla="*/ 242888 w 262508"/>
              <a:gd name="connsiteY7" fmla="*/ 204788 h 676275"/>
              <a:gd name="connsiteX8" fmla="*/ 247650 w 262508"/>
              <a:gd name="connsiteY8" fmla="*/ 428625 h 676275"/>
              <a:gd name="connsiteX9" fmla="*/ 204788 w 262508"/>
              <a:gd name="connsiteY9" fmla="*/ 666750 h 676275"/>
              <a:gd name="connsiteX10" fmla="*/ 147638 w 262508"/>
              <a:gd name="connsiteY10" fmla="*/ 676275 h 676275"/>
              <a:gd name="connsiteX11" fmla="*/ 100013 w 262508"/>
              <a:gd name="connsiteY11" fmla="*/ 671513 h 676275"/>
              <a:gd name="connsiteX12" fmla="*/ 47625 w 262508"/>
              <a:gd name="connsiteY12" fmla="*/ 642938 h 676275"/>
              <a:gd name="connsiteX13" fmla="*/ 33338 w 262508"/>
              <a:gd name="connsiteY13" fmla="*/ 619125 h 676275"/>
              <a:gd name="connsiteX14" fmla="*/ 19050 w 262508"/>
              <a:gd name="connsiteY14" fmla="*/ 519113 h 676275"/>
              <a:gd name="connsiteX15" fmla="*/ 9525 w 262508"/>
              <a:gd name="connsiteY15" fmla="*/ 428625 h 676275"/>
              <a:gd name="connsiteX16" fmla="*/ 4763 w 262508"/>
              <a:gd name="connsiteY16" fmla="*/ 338138 h 676275"/>
              <a:gd name="connsiteX17" fmla="*/ 0 w 262508"/>
              <a:gd name="connsiteY17" fmla="*/ 295275 h 676275"/>
              <a:gd name="connsiteX18" fmla="*/ 4763 w 262508"/>
              <a:gd name="connsiteY18" fmla="*/ 114300 h 676275"/>
              <a:gd name="connsiteX19" fmla="*/ 19050 w 262508"/>
              <a:gd name="connsiteY19" fmla="*/ 57150 h 676275"/>
              <a:gd name="connsiteX20" fmla="*/ 28575 w 262508"/>
              <a:gd name="connsiteY20" fmla="*/ 23813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2508" h="676275">
                <a:moveTo>
                  <a:pt x="28575" y="23813"/>
                </a:moveTo>
                <a:cubicBezTo>
                  <a:pt x="34131" y="16669"/>
                  <a:pt x="44034" y="16104"/>
                  <a:pt x="52388" y="14288"/>
                </a:cubicBezTo>
                <a:cubicBezTo>
                  <a:pt x="80696" y="8134"/>
                  <a:pt x="138113" y="0"/>
                  <a:pt x="138113" y="0"/>
                </a:cubicBezTo>
                <a:cubicBezTo>
                  <a:pt x="163513" y="1588"/>
                  <a:pt x="189409" y="-480"/>
                  <a:pt x="214313" y="4763"/>
                </a:cubicBezTo>
                <a:cubicBezTo>
                  <a:pt x="220903" y="6150"/>
                  <a:pt x="224984" y="13368"/>
                  <a:pt x="228600" y="19050"/>
                </a:cubicBezTo>
                <a:cubicBezTo>
                  <a:pt x="243506" y="42473"/>
                  <a:pt x="245419" y="50456"/>
                  <a:pt x="252413" y="71438"/>
                </a:cubicBezTo>
                <a:cubicBezTo>
                  <a:pt x="250825" y="101600"/>
                  <a:pt x="249802" y="131798"/>
                  <a:pt x="247650" y="161925"/>
                </a:cubicBezTo>
                <a:cubicBezTo>
                  <a:pt x="246626" y="176264"/>
                  <a:pt x="242888" y="190412"/>
                  <a:pt x="242888" y="204788"/>
                </a:cubicBezTo>
                <a:cubicBezTo>
                  <a:pt x="242888" y="279417"/>
                  <a:pt x="246063" y="354013"/>
                  <a:pt x="247650" y="428625"/>
                </a:cubicBezTo>
                <a:cubicBezTo>
                  <a:pt x="242095" y="559165"/>
                  <a:pt x="306041" y="640105"/>
                  <a:pt x="204788" y="666750"/>
                </a:cubicBezTo>
                <a:cubicBezTo>
                  <a:pt x="186111" y="671665"/>
                  <a:pt x="166688" y="673100"/>
                  <a:pt x="147638" y="676275"/>
                </a:cubicBezTo>
                <a:cubicBezTo>
                  <a:pt x="131763" y="674688"/>
                  <a:pt x="115491" y="675382"/>
                  <a:pt x="100013" y="671513"/>
                </a:cubicBezTo>
                <a:cubicBezTo>
                  <a:pt x="89488" y="668882"/>
                  <a:pt x="57684" y="648973"/>
                  <a:pt x="47625" y="642938"/>
                </a:cubicBezTo>
                <a:cubicBezTo>
                  <a:pt x="42863" y="635000"/>
                  <a:pt x="36661" y="627765"/>
                  <a:pt x="33338" y="619125"/>
                </a:cubicBezTo>
                <a:cubicBezTo>
                  <a:pt x="20263" y="585128"/>
                  <a:pt x="22493" y="555840"/>
                  <a:pt x="19050" y="519113"/>
                </a:cubicBezTo>
                <a:cubicBezTo>
                  <a:pt x="16219" y="488916"/>
                  <a:pt x="12700" y="458788"/>
                  <a:pt x="9525" y="428625"/>
                </a:cubicBezTo>
                <a:cubicBezTo>
                  <a:pt x="7938" y="398463"/>
                  <a:pt x="6915" y="368265"/>
                  <a:pt x="4763" y="338138"/>
                </a:cubicBezTo>
                <a:cubicBezTo>
                  <a:pt x="3739" y="323799"/>
                  <a:pt x="0" y="309651"/>
                  <a:pt x="0" y="295275"/>
                </a:cubicBezTo>
                <a:cubicBezTo>
                  <a:pt x="0" y="234929"/>
                  <a:pt x="919" y="174523"/>
                  <a:pt x="4763" y="114300"/>
                </a:cubicBezTo>
                <a:cubicBezTo>
                  <a:pt x="5335" y="105341"/>
                  <a:pt x="13105" y="72013"/>
                  <a:pt x="19050" y="57150"/>
                </a:cubicBezTo>
                <a:cubicBezTo>
                  <a:pt x="20368" y="53854"/>
                  <a:pt x="23019" y="30957"/>
                  <a:pt x="28575" y="238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TextBox 14">
            <a:extLst>
              <a:ext uri="{FF2B5EF4-FFF2-40B4-BE49-F238E27FC236}">
                <a16:creationId xmlns:a16="http://schemas.microsoft.com/office/drawing/2014/main" id="{D12474AE-E055-F6AB-96EE-88DE867716A6}"/>
              </a:ext>
              <a:ext uri="{C183D7F6-B498-43B3-948B-1728B52AA6E4}">
                <adec:decorative xmlns:adec="http://schemas.microsoft.com/office/drawing/2017/decorative" val="1"/>
              </a:ext>
            </a:extLst>
          </p:cNvPr>
          <p:cNvSpPr txBox="1"/>
          <p:nvPr/>
        </p:nvSpPr>
        <p:spPr>
          <a:xfrm>
            <a:off x="2613303" y="2628301"/>
            <a:ext cx="228586" cy="400110"/>
          </a:xfrm>
          <a:prstGeom prst="rect">
            <a:avLst/>
          </a:prstGeom>
          <a:noFill/>
        </p:spPr>
        <p:txBody>
          <a:bodyPr wrap="square" rtlCol="0">
            <a:spAutoFit/>
          </a:bodyPr>
          <a:lstStyle/>
          <a:p>
            <a:r>
              <a:rPr lang="de-DE" sz="2000" i="1" dirty="0">
                <a:latin typeface="Comic Sans MS" panose="030F0702030302020204" pitchFamily="66" charset="0"/>
              </a:rPr>
              <a:t>t</a:t>
            </a:r>
            <a:endParaRPr lang="pt-BR" sz="2000" i="1" dirty="0">
              <a:latin typeface="Comic Sans MS" panose="030F0702030302020204" pitchFamily="66" charset="0"/>
            </a:endParaRPr>
          </a:p>
        </p:txBody>
      </p:sp>
      <p:sp>
        <p:nvSpPr>
          <p:cNvPr id="3" name="TextBox 2">
            <a:extLst>
              <a:ext uri="{FF2B5EF4-FFF2-40B4-BE49-F238E27FC236}">
                <a16:creationId xmlns:a16="http://schemas.microsoft.com/office/drawing/2014/main" id="{21AEBFA6-C6E8-B345-AADF-EA53F0FD6AAF}"/>
              </a:ext>
              <a:ext uri="{C183D7F6-B498-43B3-948B-1728B52AA6E4}">
                <adec:decorative xmlns:adec="http://schemas.microsoft.com/office/drawing/2017/decorative" val="1"/>
              </a:ext>
            </a:extLst>
          </p:cNvPr>
          <p:cNvSpPr txBox="1"/>
          <p:nvPr/>
        </p:nvSpPr>
        <p:spPr>
          <a:xfrm rot="224595">
            <a:off x="2658651" y="2239748"/>
            <a:ext cx="239144" cy="369332"/>
          </a:xfrm>
          <a:prstGeom prst="rect">
            <a:avLst/>
          </a:prstGeom>
          <a:noFill/>
        </p:spPr>
        <p:txBody>
          <a:bodyPr wrap="square" rtlCol="0">
            <a:spAutoFit/>
          </a:bodyPr>
          <a:lstStyle/>
          <a:p>
            <a:r>
              <a:rPr lang="de-DE" dirty="0">
                <a:latin typeface="Comic Sans MS" panose="030F0702030302020204" pitchFamily="66" charset="0"/>
              </a:rPr>
              <a:t>p</a:t>
            </a:r>
            <a:endParaRPr lang="pt-BR" dirty="0">
              <a:latin typeface="Comic Sans MS" panose="030F0702030302020204" pitchFamily="66" charset="0"/>
            </a:endParaRPr>
          </a:p>
        </p:txBody>
      </p:sp>
      <p:sp>
        <p:nvSpPr>
          <p:cNvPr id="2" name="Textfeld 49">
            <a:extLst>
              <a:ext uri="{FF2B5EF4-FFF2-40B4-BE49-F238E27FC236}">
                <a16:creationId xmlns:a16="http://schemas.microsoft.com/office/drawing/2014/main" id="{3340E1A2-EB78-C6AD-38A2-95FDC616A5BE}"/>
              </a:ext>
            </a:extLst>
          </p:cNvPr>
          <p:cNvSpPr txBox="1"/>
          <p:nvPr/>
        </p:nvSpPr>
        <p:spPr>
          <a:xfrm>
            <a:off x="114552" y="221488"/>
            <a:ext cx="2055144" cy="246221"/>
          </a:xfrm>
          <a:prstGeom prst="rect">
            <a:avLst/>
          </a:prstGeom>
          <a:noFill/>
        </p:spPr>
        <p:txBody>
          <a:bodyPr wrap="square" rtlCol="0">
            <a:spAutoFit/>
          </a:bodyPr>
          <a:lstStyle/>
          <a:p>
            <a:r>
              <a:rPr lang="de-AT" sz="1000" dirty="0" err="1">
                <a:latin typeface="Pangolin" panose="00000500000000000000"/>
              </a:rPr>
              <a:t>Pensamiento</a:t>
            </a:r>
            <a:r>
              <a:rPr lang="de-AT" sz="1000" dirty="0">
                <a:latin typeface="Pangolin" panose="00000500000000000000"/>
              </a:rPr>
              <a:t> </a:t>
            </a:r>
            <a:r>
              <a:rPr lang="de-AT" sz="1000" dirty="0" err="1">
                <a:latin typeface="Pangolin" panose="00000500000000000000"/>
              </a:rPr>
              <a:t>Matemático</a:t>
            </a:r>
            <a:endParaRPr lang="de-DE" sz="1000" dirty="0">
              <a:latin typeface="Pangolin" panose="00000500000000000000" pitchFamily="2" charset="0"/>
            </a:endParaRPr>
          </a:p>
        </p:txBody>
      </p:sp>
      <p:sp>
        <p:nvSpPr>
          <p:cNvPr id="32" name="Rectangle 31">
            <a:extLst>
              <a:ext uri="{FF2B5EF4-FFF2-40B4-BE49-F238E27FC236}">
                <a16:creationId xmlns:a16="http://schemas.microsoft.com/office/drawing/2014/main" id="{2022FE3A-95C7-4069-0A9A-F90B64751CA6}"/>
              </a:ext>
            </a:extLst>
          </p:cNvPr>
          <p:cNvSpPr/>
          <p:nvPr/>
        </p:nvSpPr>
        <p:spPr>
          <a:xfrm>
            <a:off x="5207000" y="939800"/>
            <a:ext cx="323533" cy="2687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8" name="Textfeld 17">
            <a:extLst>
              <a:ext uri="{FF2B5EF4-FFF2-40B4-BE49-F238E27FC236}">
                <a16:creationId xmlns:a16="http://schemas.microsoft.com/office/drawing/2014/main" id="{1A1AEC66-48A3-4E75-8540-E5458E8C506E}"/>
              </a:ext>
            </a:extLst>
          </p:cNvPr>
          <p:cNvSpPr txBox="1"/>
          <p:nvPr/>
        </p:nvSpPr>
        <p:spPr>
          <a:xfrm>
            <a:off x="251634" y="575294"/>
            <a:ext cx="2051049" cy="1015663"/>
          </a:xfrm>
          <a:prstGeom prst="rect">
            <a:avLst/>
          </a:prstGeom>
          <a:noFill/>
        </p:spPr>
        <p:txBody>
          <a:bodyPr wrap="square">
            <a:spAutoFit/>
          </a:bodyPr>
          <a:lstStyle/>
          <a:p>
            <a:pPr algn="ctr"/>
            <a:r>
              <a:rPr lang="es-419" sz="1000">
                <a:latin typeface="Pangolin" panose="00000500000000000000" pitchFamily="2" charset="0"/>
              </a:rPr>
              <a:t>Como camarero, también puedo evaluar matemáticamente mi desempeño. Para ello, debo comprobar cuántas personas recibieron su comida correctamente.</a:t>
            </a:r>
            <a:endParaRPr lang="de-AT" sz="1000" dirty="0">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404181" y="687874"/>
            <a:ext cx="2051049" cy="861774"/>
          </a:xfrm>
          <a:prstGeom prst="rect">
            <a:avLst/>
          </a:prstGeom>
          <a:noFill/>
        </p:spPr>
        <p:txBody>
          <a:bodyPr wrap="square">
            <a:spAutoFit/>
          </a:bodyPr>
          <a:lstStyle/>
          <a:p>
            <a:pPr algn="ctr"/>
            <a:r>
              <a:rPr lang="es-419" sz="1000" dirty="0">
                <a:latin typeface="Pangolin" panose="00000500000000000000" pitchFamily="2" charset="0"/>
              </a:rPr>
              <a:t>Podemos hacer esto con una especie de "juego de combinación". Esta tabla muestra todas las combinaciones posibles de cliente y comida:</a:t>
            </a:r>
            <a:endParaRPr lang="de-AT" sz="1000" dirty="0">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511822" y="582514"/>
            <a:ext cx="2051050" cy="1236877"/>
          </a:xfrm>
          <a:prstGeom prst="rect">
            <a:avLst/>
          </a:prstGeom>
          <a:noFill/>
        </p:spPr>
        <p:txBody>
          <a:bodyPr wrap="square">
            <a:spAutoFit/>
          </a:bodyPr>
          <a:lstStyle/>
          <a:p>
            <a:pPr algn="ctr">
              <a:lnSpc>
                <a:spcPts val="1500"/>
              </a:lnSpc>
            </a:pPr>
            <a:r>
              <a:rPr lang="es-419" sz="1000" dirty="0">
                <a:latin typeface="Pangolin" panose="00000500000000000000" pitchFamily="2" charset="0"/>
              </a:rPr>
              <a:t>... Y tenemos etiquetas           para poner en una celda. </a:t>
            </a:r>
            <a:br>
              <a:rPr lang="es-419" sz="1000" dirty="0">
                <a:latin typeface="Pangolin" panose="00000500000000000000" pitchFamily="2" charset="0"/>
              </a:rPr>
            </a:br>
            <a:r>
              <a:rPr lang="es-419" sz="1000" dirty="0">
                <a:latin typeface="Pangolin" panose="00000500000000000000" pitchFamily="2" charset="0"/>
              </a:rPr>
              <a:t>Pero solo puede aparecer una etiqueta en una fila o columna, ya que cada cliente solo puede obtener una de las tres comidas.</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7D6A16E5-9806-44E5-ADFB-CC665404A1F5}"/>
              </a:ext>
            </a:extLst>
          </p:cNvPr>
          <p:cNvSpPr txBox="1"/>
          <p:nvPr/>
        </p:nvSpPr>
        <p:spPr>
          <a:xfrm>
            <a:off x="225422" y="3750373"/>
            <a:ext cx="2051049" cy="861774"/>
          </a:xfrm>
          <a:prstGeom prst="rect">
            <a:avLst/>
          </a:prstGeom>
          <a:noFill/>
        </p:spPr>
        <p:txBody>
          <a:bodyPr wrap="square">
            <a:spAutoFit/>
          </a:bodyPr>
          <a:lstStyle/>
          <a:p>
            <a:pPr algn="ctr"/>
            <a:r>
              <a:rPr lang="es-419" sz="1000" dirty="0">
                <a:latin typeface="Pangolin" panose="00000500000000000000" pitchFamily="2" charset="0"/>
              </a:rPr>
              <a:t>En diferentes casos, incluso puede haber algunas restricciones. 
Por ejemplo, un niño no puede beber alcohol. En este caso, una de las celdas estaría "bloqueada".</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EA2DEE02-A743-48AC-A52B-B894BDBC4624}"/>
              </a:ext>
            </a:extLst>
          </p:cNvPr>
          <p:cNvSpPr txBox="1"/>
          <p:nvPr/>
        </p:nvSpPr>
        <p:spPr>
          <a:xfrm>
            <a:off x="2721246" y="3710304"/>
            <a:ext cx="3644900" cy="707886"/>
          </a:xfrm>
          <a:prstGeom prst="rect">
            <a:avLst/>
          </a:prstGeom>
          <a:noFill/>
        </p:spPr>
        <p:txBody>
          <a:bodyPr wrap="square">
            <a:spAutoFit/>
          </a:bodyPr>
          <a:lstStyle/>
          <a:p>
            <a:pPr algn="ctr"/>
            <a:r>
              <a:rPr lang="es-419" sz="1000" dirty="0">
                <a:latin typeface="Pangolin" panose="00000500000000000000" pitchFamily="2" charset="0"/>
              </a:rPr>
              <a:t>Para cada comida y cliente, comprobamos que la colocación 
de la          corresponde a la condición previa. Si eso sucede, tenemos un punto, si no, no marcamos. </a:t>
            </a:r>
            <a:br>
              <a:rPr lang="es-419" sz="1000" dirty="0">
                <a:latin typeface="Pangolin" panose="00000500000000000000" pitchFamily="2" charset="0"/>
              </a:rPr>
            </a:br>
            <a:r>
              <a:rPr lang="es-419" sz="1000" dirty="0">
                <a:latin typeface="Pangolin" panose="00000500000000000000" pitchFamily="2" charset="0"/>
              </a:rPr>
              <a:t>Y si conseguimos los 3 puntos, ¡ganamos!</a:t>
            </a:r>
            <a:endParaRPr lang="de-AT" sz="1000" dirty="0">
              <a:latin typeface="Pangolin" panose="00000500000000000000" pitchFamily="2" charset="0"/>
            </a:endParaRPr>
          </a:p>
        </p:txBody>
      </p:sp>
      <p:sp>
        <p:nvSpPr>
          <p:cNvPr id="25" name="Textfeld 24">
            <a:extLst>
              <a:ext uri="{FF2B5EF4-FFF2-40B4-BE49-F238E27FC236}">
                <a16:creationId xmlns:a16="http://schemas.microsoft.com/office/drawing/2014/main" id="{488CBF92-B5A5-499F-B0F3-7771BAEA6C2E}"/>
              </a:ext>
            </a:extLst>
          </p:cNvPr>
          <p:cNvSpPr txBox="1"/>
          <p:nvPr/>
        </p:nvSpPr>
        <p:spPr>
          <a:xfrm>
            <a:off x="314325" y="6829202"/>
            <a:ext cx="4051300" cy="553998"/>
          </a:xfrm>
          <a:prstGeom prst="rect">
            <a:avLst/>
          </a:prstGeom>
          <a:noFill/>
        </p:spPr>
        <p:txBody>
          <a:bodyPr wrap="square">
            <a:spAutoFit/>
          </a:bodyPr>
          <a:lstStyle/>
          <a:p>
            <a:pPr algn="ctr"/>
            <a:r>
              <a:rPr lang="es-419" sz="1000" dirty="0">
                <a:latin typeface="Pangolin" panose="00000500000000000000" pitchFamily="2" charset="0"/>
              </a:rPr>
              <a:t>Podría haber muchas soluciones a nuestro "problema", pero solo una es correcta. La solución correcta sería la precondición, y tenemos que evaluar cómo encaja nuestra corazonada en esa precondición.</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E1ECB7B7-F29F-493A-BB38-7F8FC8A9A902}"/>
              </a:ext>
            </a:extLst>
          </p:cNvPr>
          <p:cNvSpPr txBox="1"/>
          <p:nvPr/>
        </p:nvSpPr>
        <p:spPr>
          <a:xfrm>
            <a:off x="4581525" y="6839500"/>
            <a:ext cx="2051050" cy="400110"/>
          </a:xfrm>
          <a:prstGeom prst="rect">
            <a:avLst/>
          </a:prstGeom>
          <a:noFill/>
        </p:spPr>
        <p:txBody>
          <a:bodyPr wrap="square">
            <a:spAutoFit/>
          </a:bodyPr>
          <a:lstStyle/>
          <a:p>
            <a:pPr algn="ctr"/>
            <a:r>
              <a:rPr lang="es-419" sz="1000">
                <a:latin typeface="Pangolin" panose="00000500000000000000" pitchFamily="2" charset="0"/>
              </a:rPr>
              <a:t>Oye, estoy lleno... ¡Y aún así logré terminar mi tarea!</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2DAAE9F6-16BF-4F91-98F1-1C37AD2DC0A9}"/>
              </a:ext>
            </a:extLst>
          </p:cNvPr>
          <p:cNvSpPr txBox="1"/>
          <p:nvPr/>
        </p:nvSpPr>
        <p:spPr>
          <a:xfrm>
            <a:off x="5143500" y="7522085"/>
            <a:ext cx="1409700" cy="246221"/>
          </a:xfrm>
          <a:prstGeom prst="rect">
            <a:avLst/>
          </a:prstGeom>
          <a:noFill/>
        </p:spPr>
        <p:txBody>
          <a:bodyPr wrap="square">
            <a:spAutoFit/>
          </a:bodyPr>
          <a:lstStyle/>
          <a:p>
            <a:pPr algn="ctr"/>
            <a:r>
              <a:rPr lang="en-US" sz="1000">
                <a:latin typeface="Pangolin" panose="00000500000000000000" pitchFamily="2" charset="0"/>
              </a:rPr>
              <a:t>Eso significa que</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56D88109-B603-48E2-8692-411A6C1C9FAF}"/>
              </a:ext>
            </a:extLst>
          </p:cNvPr>
          <p:cNvSpPr txBox="1">
            <a:spLocks noGrp="1"/>
          </p:cNvSpPr>
          <p:nvPr>
            <p:ph type="title" idx="4294967295"/>
          </p:nvPr>
        </p:nvSpPr>
        <p:spPr>
          <a:xfrm>
            <a:off x="5453063" y="7711325"/>
            <a:ext cx="993457"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defTabSz="457200">
              <a:lnSpc>
                <a:spcPct val="100000"/>
              </a:lnSpc>
              <a:spcBef>
                <a:spcPts val="0"/>
              </a:spcBef>
              <a:defRPr/>
            </a:pPr>
            <a:r>
              <a:rPr lang="en-US" sz="1000" dirty="0">
                <a:latin typeface="Pangolin" panose="00000500000000000000" pitchFamily="2" charset="0"/>
                <a:ea typeface="+mn-ea"/>
                <a:cs typeface="+mn-cs"/>
              </a:rPr>
              <a:t>(</a:t>
            </a:r>
            <a:r>
              <a:rPr lang="en-US" sz="1000" dirty="0" err="1">
                <a:latin typeface="Pangolin" panose="00000500000000000000" pitchFamily="2" charset="0"/>
                <a:ea typeface="+mn-ea"/>
                <a:cs typeface="+mn-cs"/>
              </a:rPr>
              <a:t>tarea</a:t>
            </a:r>
            <a:r>
              <a:rPr lang="en-US" sz="1000" dirty="0">
                <a:latin typeface="Pangolin" panose="00000500000000000000" pitchFamily="2" charset="0"/>
                <a:ea typeface="+mn-ea"/>
                <a:cs typeface="+mn-cs"/>
              </a:rPr>
              <a:t>) = true?</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8" name="Freeform: Shape 27">
            <a:extLst>
              <a:ext uri="{FF2B5EF4-FFF2-40B4-BE49-F238E27FC236}">
                <a16:creationId xmlns:a16="http://schemas.microsoft.com/office/drawing/2014/main" id="{F9607902-A734-DD8F-1DD0-DD0F66EEA6C5}"/>
              </a:ext>
            </a:extLst>
          </p:cNvPr>
          <p:cNvSpPr/>
          <p:nvPr/>
        </p:nvSpPr>
        <p:spPr>
          <a:xfrm>
            <a:off x="2692400" y="1962150"/>
            <a:ext cx="209550" cy="264133"/>
          </a:xfrm>
          <a:custGeom>
            <a:avLst/>
            <a:gdLst>
              <a:gd name="connsiteX0" fmla="*/ 95250 w 209550"/>
              <a:gd name="connsiteY0" fmla="*/ 260350 h 264133"/>
              <a:gd name="connsiteX1" fmla="*/ 196850 w 209550"/>
              <a:gd name="connsiteY1" fmla="*/ 184150 h 264133"/>
              <a:gd name="connsiteX2" fmla="*/ 209550 w 209550"/>
              <a:gd name="connsiteY2" fmla="*/ 152400 h 264133"/>
              <a:gd name="connsiteX3" fmla="*/ 171450 w 209550"/>
              <a:gd name="connsiteY3" fmla="*/ 63500 h 264133"/>
              <a:gd name="connsiteX4" fmla="*/ 139700 w 209550"/>
              <a:gd name="connsiteY4" fmla="*/ 12700 h 264133"/>
              <a:gd name="connsiteX5" fmla="*/ 107950 w 209550"/>
              <a:gd name="connsiteY5" fmla="*/ 0 h 264133"/>
              <a:gd name="connsiteX6" fmla="*/ 69850 w 209550"/>
              <a:gd name="connsiteY6" fmla="*/ 6350 h 264133"/>
              <a:gd name="connsiteX7" fmla="*/ 19050 w 209550"/>
              <a:gd name="connsiteY7" fmla="*/ 57150 h 264133"/>
              <a:gd name="connsiteX8" fmla="*/ 12700 w 209550"/>
              <a:gd name="connsiteY8" fmla="*/ 76200 h 264133"/>
              <a:gd name="connsiteX9" fmla="*/ 0 w 209550"/>
              <a:gd name="connsiteY9" fmla="*/ 133350 h 264133"/>
              <a:gd name="connsiteX10" fmla="*/ 12700 w 209550"/>
              <a:gd name="connsiteY10" fmla="*/ 196850 h 264133"/>
              <a:gd name="connsiteX11" fmla="*/ 31750 w 209550"/>
              <a:gd name="connsiteY11" fmla="*/ 215900 h 264133"/>
              <a:gd name="connsiteX12" fmla="*/ 95250 w 209550"/>
              <a:gd name="connsiteY12" fmla="*/ 260350 h 26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550" h="264133">
                <a:moveTo>
                  <a:pt x="95250" y="260350"/>
                </a:moveTo>
                <a:cubicBezTo>
                  <a:pt x="122767" y="255058"/>
                  <a:pt x="165762" y="233002"/>
                  <a:pt x="196850" y="184150"/>
                </a:cubicBezTo>
                <a:cubicBezTo>
                  <a:pt x="202970" y="174533"/>
                  <a:pt x="205317" y="162983"/>
                  <a:pt x="209550" y="152400"/>
                </a:cubicBezTo>
                <a:cubicBezTo>
                  <a:pt x="181286" y="67607"/>
                  <a:pt x="204096" y="122263"/>
                  <a:pt x="171450" y="63500"/>
                </a:cubicBezTo>
                <a:cubicBezTo>
                  <a:pt x="162985" y="48262"/>
                  <a:pt x="154403" y="23728"/>
                  <a:pt x="139700" y="12700"/>
                </a:cubicBezTo>
                <a:cubicBezTo>
                  <a:pt x="130581" y="5861"/>
                  <a:pt x="118533" y="4233"/>
                  <a:pt x="107950" y="0"/>
                </a:cubicBezTo>
                <a:cubicBezTo>
                  <a:pt x="95250" y="2117"/>
                  <a:pt x="80680" y="-612"/>
                  <a:pt x="69850" y="6350"/>
                </a:cubicBezTo>
                <a:cubicBezTo>
                  <a:pt x="49706" y="19300"/>
                  <a:pt x="19050" y="57150"/>
                  <a:pt x="19050" y="57150"/>
                </a:cubicBezTo>
                <a:cubicBezTo>
                  <a:pt x="16933" y="63500"/>
                  <a:pt x="14539" y="69764"/>
                  <a:pt x="12700" y="76200"/>
                </a:cubicBezTo>
                <a:cubicBezTo>
                  <a:pt x="6722" y="97125"/>
                  <a:pt x="4365" y="111526"/>
                  <a:pt x="0" y="133350"/>
                </a:cubicBezTo>
                <a:cubicBezTo>
                  <a:pt x="4233" y="154517"/>
                  <a:pt x="4951" y="176703"/>
                  <a:pt x="12700" y="196850"/>
                </a:cubicBezTo>
                <a:cubicBezTo>
                  <a:pt x="15924" y="205232"/>
                  <a:pt x="25836" y="209142"/>
                  <a:pt x="31750" y="215900"/>
                </a:cubicBezTo>
                <a:cubicBezTo>
                  <a:pt x="82745" y="274180"/>
                  <a:pt x="67733" y="265642"/>
                  <a:pt x="95250" y="260350"/>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0" name="TextBox 29">
            <a:extLst>
              <a:ext uri="{FF2B5EF4-FFF2-40B4-BE49-F238E27FC236}">
                <a16:creationId xmlns:a16="http://schemas.microsoft.com/office/drawing/2014/main" id="{6231F8D2-0189-4DA0-1A1D-C9B95AD7D009}"/>
              </a:ext>
              <a:ext uri="{C183D7F6-B498-43B3-948B-1728B52AA6E4}">
                <adec:decorative xmlns:adec="http://schemas.microsoft.com/office/drawing/2017/decorative" val="1"/>
              </a:ext>
            </a:extLst>
          </p:cNvPr>
          <p:cNvSpPr txBox="1"/>
          <p:nvPr/>
        </p:nvSpPr>
        <p:spPr>
          <a:xfrm>
            <a:off x="2627800" y="1912971"/>
            <a:ext cx="228586" cy="400110"/>
          </a:xfrm>
          <a:prstGeom prst="rect">
            <a:avLst/>
          </a:prstGeom>
          <a:noFill/>
        </p:spPr>
        <p:txBody>
          <a:bodyPr wrap="square" rtlCol="0">
            <a:spAutoFit/>
          </a:bodyPr>
          <a:lstStyle/>
          <a:p>
            <a:r>
              <a:rPr lang="de-DE" sz="2000" i="1" dirty="0">
                <a:latin typeface="Comic Sans MS" panose="030F0702030302020204" pitchFamily="66" charset="0"/>
              </a:rPr>
              <a:t>e</a:t>
            </a:r>
            <a:endParaRPr lang="pt-BR" sz="2000" i="1" dirty="0">
              <a:latin typeface="Comic Sans MS" panose="030F0702030302020204" pitchFamily="66" charset="0"/>
            </a:endParaRPr>
          </a:p>
        </p:txBody>
      </p:sp>
      <p:sp>
        <p:nvSpPr>
          <p:cNvPr id="34" name="TextBox 33">
            <a:extLst>
              <a:ext uri="{FF2B5EF4-FFF2-40B4-BE49-F238E27FC236}">
                <a16:creationId xmlns:a16="http://schemas.microsoft.com/office/drawing/2014/main" id="{EB4A7960-6775-8FAE-DCAF-F877DA1274F1}"/>
              </a:ext>
            </a:extLst>
          </p:cNvPr>
          <p:cNvSpPr txBox="1"/>
          <p:nvPr/>
        </p:nvSpPr>
        <p:spPr>
          <a:xfrm>
            <a:off x="225422" y="7593859"/>
            <a:ext cx="679994" cy="246221"/>
          </a:xfrm>
          <a:prstGeom prst="rect">
            <a:avLst/>
          </a:prstGeom>
          <a:noFill/>
        </p:spPr>
        <p:txBody>
          <a:bodyPr wrap="none" rtlCol="0">
            <a:spAutoFit/>
          </a:bodyPr>
          <a:lstStyle/>
          <a:p>
            <a:r>
              <a:rPr lang="de-DE" sz="1000" dirty="0" err="1">
                <a:latin typeface="Pangolin" panose="00000500000000000000" pitchFamily="2" charset="0"/>
              </a:rPr>
              <a:t>Etiquetas</a:t>
            </a:r>
            <a:endParaRPr lang="es-419" sz="1000" dirty="0">
              <a:latin typeface="Pangolin" panose="00000500000000000000" pitchFamily="2" charset="0"/>
            </a:endParaRPr>
          </a:p>
        </p:txBody>
      </p:sp>
      <p:sp>
        <p:nvSpPr>
          <p:cNvPr id="35" name="TextBox 34">
            <a:extLst>
              <a:ext uri="{FF2B5EF4-FFF2-40B4-BE49-F238E27FC236}">
                <a16:creationId xmlns:a16="http://schemas.microsoft.com/office/drawing/2014/main" id="{447B97BF-A50D-D546-1D9E-831775D353A3}"/>
              </a:ext>
            </a:extLst>
          </p:cNvPr>
          <p:cNvSpPr txBox="1"/>
          <p:nvPr/>
        </p:nvSpPr>
        <p:spPr>
          <a:xfrm>
            <a:off x="190162" y="8200139"/>
            <a:ext cx="750514" cy="400110"/>
          </a:xfrm>
          <a:prstGeom prst="rect">
            <a:avLst/>
          </a:prstGeom>
          <a:noFill/>
        </p:spPr>
        <p:txBody>
          <a:bodyPr wrap="square" rtlCol="0">
            <a:spAutoFit/>
          </a:bodyPr>
          <a:lstStyle/>
          <a:p>
            <a:pPr algn="ctr"/>
            <a:r>
              <a:rPr lang="es-419" sz="1000" dirty="0" err="1">
                <a:latin typeface="Pangolin" panose="00000500000000000000" pitchFamily="2" charset="0"/>
              </a:rPr>
              <a:t>Pre-condición</a:t>
            </a:r>
            <a:endParaRPr lang="es-419" sz="1000" dirty="0">
              <a:latin typeface="Pangolin" panose="00000500000000000000" pitchFamily="2" charset="0"/>
            </a:endParaRPr>
          </a:p>
        </p:txBody>
      </p:sp>
      <p:sp>
        <p:nvSpPr>
          <p:cNvPr id="36" name="TextBox 35">
            <a:extLst>
              <a:ext uri="{FF2B5EF4-FFF2-40B4-BE49-F238E27FC236}">
                <a16:creationId xmlns:a16="http://schemas.microsoft.com/office/drawing/2014/main" id="{9256177A-5063-098E-6C1B-B44B15624623}"/>
              </a:ext>
            </a:extLst>
          </p:cNvPr>
          <p:cNvSpPr txBox="1"/>
          <p:nvPr/>
        </p:nvSpPr>
        <p:spPr>
          <a:xfrm>
            <a:off x="128267" y="9057129"/>
            <a:ext cx="892118" cy="246221"/>
          </a:xfrm>
          <a:prstGeom prst="rect">
            <a:avLst/>
          </a:prstGeom>
          <a:noFill/>
        </p:spPr>
        <p:txBody>
          <a:bodyPr wrap="square" rtlCol="0">
            <a:spAutoFit/>
          </a:bodyPr>
          <a:lstStyle/>
          <a:p>
            <a:pPr algn="ctr"/>
            <a:r>
              <a:rPr lang="es-419" sz="1000" dirty="0">
                <a:latin typeface="Pangolin" panose="00000500000000000000" pitchFamily="2" charset="0"/>
              </a:rPr>
              <a:t>Evaluación</a:t>
            </a:r>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998A8265-D729-21A4-BD6E-B440BAEF8B72}"/>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AT" sz="1100" dirty="0" err="1">
                <a:solidFill>
                  <a:srgbClr val="333333"/>
                </a:solidFill>
                <a:latin typeface="Source Sans Pro" panose="020B0503030403020204" pitchFamily="34" charset="0"/>
                <a:ea typeface="+mn-ea"/>
                <a:cs typeface="+mn-cs"/>
              </a:rPr>
              <a:t>Pensamiento</a:t>
            </a:r>
            <a:r>
              <a:rPr lang="de-AT" sz="1100" dirty="0">
                <a:solidFill>
                  <a:srgbClr val="333333"/>
                </a:solidFill>
                <a:latin typeface="Source Sans Pro" panose="020B0503030403020204" pitchFamily="34" charset="0"/>
                <a:ea typeface="+mn-ea"/>
                <a:cs typeface="+mn-cs"/>
              </a:rPr>
              <a:t> </a:t>
            </a:r>
            <a:r>
              <a:rPr lang="de-AT" sz="1100" dirty="0" err="1">
                <a:solidFill>
                  <a:srgbClr val="333333"/>
                </a:solidFill>
                <a:latin typeface="Source Sans Pro" panose="020B0503030403020204" pitchFamily="34" charset="0"/>
                <a:ea typeface="+mn-ea"/>
                <a:cs typeface="+mn-cs"/>
              </a:rPr>
              <a:t>Matemático</a:t>
            </a:r>
            <a:r>
              <a:rPr lang="de-AT" sz="1100" dirty="0">
                <a:solidFill>
                  <a:srgbClr val="333333"/>
                </a:solidFill>
                <a:latin typeface="Source Sans Pro" panose="020B0503030403020204" pitchFamily="34" charset="0"/>
                <a:ea typeface="+mn-ea"/>
                <a:cs typeface="+mn-cs"/>
              </a:rPr>
              <a:t> </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2024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4" name="Textfeld 1">
            <a:extLst>
              <a:ext uri="{FF2B5EF4-FFF2-40B4-BE49-F238E27FC236}">
                <a16:creationId xmlns:a16="http://schemas.microsoft.com/office/drawing/2014/main" id="{3FC085DF-63F3-D0A1-C920-01358E9AC035}"/>
              </a:ext>
            </a:extLst>
          </p:cNvPr>
          <p:cNvSpPr txBox="1">
            <a:spLocks/>
          </p:cNvSpPr>
          <p:nvPr/>
        </p:nvSpPr>
        <p:spPr>
          <a:xfrm>
            <a:off x="599280" y="790575"/>
            <a:ext cx="5778073" cy="1446550"/>
          </a:xfrm>
          <a:prstGeom prst="rect">
            <a:avLst/>
          </a:prstGeom>
          <a:noFill/>
        </p:spPr>
        <p:txBody>
          <a:bodyPr wrap="square" rtlCol="0">
            <a:spAutoFit/>
          </a:bodyPr>
          <a:lstStyle/>
          <a:p>
            <a:pPr lvl="0">
              <a:defRPr/>
            </a:pPr>
            <a:r>
              <a:rPr lang="de-AT" sz="1100" b="1" dirty="0">
                <a:latin typeface="Segoe UI" panose="020B0502040204020203" pitchFamily="34" charset="0"/>
                <a:cs typeface="Segoe UI" panose="020B0502040204020203" pitchFamily="34" charset="0"/>
              </a:rPr>
              <a:t>Fuentes</a:t>
            </a:r>
            <a:r>
              <a:rPr kumimoji="0" lang="de-AT" sz="11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r>
              <a:rPr lang="en-US" sz="1100" dirty="0">
                <a:latin typeface="Segoe UI" panose="020B0502040204020203" pitchFamily="34" charset="0"/>
                <a:cs typeface="Segoe UI" panose="020B0502040204020203" pitchFamily="34" charset="0"/>
              </a:rPr>
              <a:t>Ben-Ari, M. (2012). Mathematical logic for computer science. Springer Science &amp; Business Media.</a:t>
            </a:r>
          </a:p>
          <a:p>
            <a:endParaRPr lang="en-US" sz="1100" dirty="0">
              <a:latin typeface="Segoe UI" panose="020B0502040204020203" pitchFamily="34" charset="0"/>
              <a:cs typeface="Segoe UI" panose="020B0502040204020203" pitchFamily="34" charset="0"/>
            </a:endParaRPr>
          </a:p>
          <a:p>
            <a:r>
              <a:rPr lang="en-US" sz="1100" dirty="0">
                <a:latin typeface="Segoe UI" panose="020B0502040204020203" pitchFamily="34" charset="0"/>
                <a:cs typeface="Segoe UI" panose="020B0502040204020203" pitchFamily="34" charset="0"/>
              </a:rPr>
              <a:t>Devlin, K. J. (2012). Introduction to mathematical thinking (Vol. 331). Palo Alto, CA: Keith Devlin.</a:t>
            </a:r>
            <a:endParaRPr lang="de-AT" sz="11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7" ma:contentTypeDescription="Ein neues Dokument erstellen." ma:contentTypeScope="" ma:versionID="744d280531781472f04a2966aef6313c">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bfd2a3a9ffa19031c6d2506702c7c2b8"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2.xml><?xml version="1.0" encoding="utf-8"?>
<ds:datastoreItem xmlns:ds="http://schemas.openxmlformats.org/officeDocument/2006/customXml" ds:itemID="{84372B3F-CE2E-42EC-9979-028DA50166FC}">
  <ds:schemaRefs>
    <ds:schemaRef ds:uri="http://schemas.microsoft.com/office/2006/metadata/properties"/>
    <ds:schemaRef ds:uri="http://schemas.microsoft.com/office/infopath/2007/PartnerControls"/>
    <ds:schemaRef ds:uri="da1b7603-f8b8-47c9-9682-dc6aa8e9acd7"/>
    <ds:schemaRef ds:uri="94bcf745-830c-42f4-885c-a1d7342e6e36"/>
  </ds:schemaRefs>
</ds:datastoreItem>
</file>

<file path=customXml/itemProps3.xml><?xml version="1.0" encoding="utf-8"?>
<ds:datastoreItem xmlns:ds="http://schemas.openxmlformats.org/officeDocument/2006/customXml" ds:itemID="{215844C6-2C6F-48A5-877A-869F922E2C6D}"/>
</file>

<file path=docProps/app.xml><?xml version="1.0" encoding="utf-8"?>
<Properties xmlns="http://schemas.openxmlformats.org/officeDocument/2006/extended-properties" xmlns:vt="http://schemas.openxmlformats.org/officeDocument/2006/docPropsVTypes">
  <Template>Office Theme</Template>
  <TotalTime>0</TotalTime>
  <Words>1108</Words>
  <Application>Microsoft Office PowerPoint</Application>
  <PresentationFormat>A4 Paper (210x297 mm)</PresentationFormat>
  <Paragraphs>117</Paragraphs>
  <Slides>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Segoe Script</vt:lpstr>
      <vt:lpstr>Source Sans Pro</vt:lpstr>
      <vt:lpstr>Calibri</vt:lpstr>
      <vt:lpstr>Segoe UI</vt:lpstr>
      <vt:lpstr>Pangolin</vt:lpstr>
      <vt:lpstr>Calibri Light</vt:lpstr>
      <vt:lpstr>Arial</vt:lpstr>
      <vt:lpstr>Comic Sans MS</vt:lpstr>
      <vt:lpstr>Kristen ITC</vt:lpstr>
      <vt:lpstr>Office</vt:lpstr>
      <vt:lpstr>Pensamiento Matemático</vt:lpstr>
      <vt:lpstr>https://fhstp.github.io/comixplain</vt:lpstr>
      <vt:lpstr>Voy a probar la tortilla.</vt:lpstr>
      <vt:lpstr>¿Cuántas posibilidades quedan?</vt:lpstr>
      <vt:lpstr>En una notación matemática, esto se vería así:</vt:lpstr>
      <vt:lpstr>(tarea) = true?</vt:lpstr>
      <vt:lpstr>Pensamiento Matemático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27</cp:revision>
  <dcterms:created xsi:type="dcterms:W3CDTF">2022-09-19T11:21:57Z</dcterms:created>
  <dcterms:modified xsi:type="dcterms:W3CDTF">2024-05-09T11:55:53Z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